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7" r:id="rId12"/>
    <p:sldId id="271" r:id="rId13"/>
    <p:sldId id="272" r:id="rId14"/>
    <p:sldId id="287" r:id="rId15"/>
    <p:sldId id="288" r:id="rId16"/>
    <p:sldId id="298" r:id="rId17"/>
    <p:sldId id="268" r:id="rId18"/>
    <p:sldId id="269" r:id="rId19"/>
    <p:sldId id="270" r:id="rId20"/>
    <p:sldId id="275" r:id="rId21"/>
    <p:sldId id="295" r:id="rId22"/>
    <p:sldId id="297" r:id="rId23"/>
    <p:sldId id="289" r:id="rId24"/>
    <p:sldId id="290" r:id="rId25"/>
    <p:sldId id="293" r:id="rId26"/>
    <p:sldId id="278" r:id="rId27"/>
    <p:sldId id="285" r:id="rId28"/>
    <p:sldId id="266" r:id="rId29"/>
    <p:sldId id="279" r:id="rId30"/>
    <p:sldId id="280" r:id="rId31"/>
  </p:sldIdLst>
  <p:sldSz cx="12188825" cy="6858000"/>
  <p:notesSz cx="7010400" cy="92964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Robot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guide id="3" orient="horz" pos="4026">
          <p15:clr>
            <a:srgbClr val="A4A3A4"/>
          </p15:clr>
        </p15:guide>
        <p15:guide id="4" orient="horz" pos="284">
          <p15:clr>
            <a:srgbClr val="A4A3A4"/>
          </p15:clr>
        </p15:guide>
        <p15:guide id="5" orient="horz" pos="782">
          <p15:clr>
            <a:srgbClr val="A4A3A4"/>
          </p15:clr>
        </p15:guide>
        <p15:guide id="6" orient="horz" pos="924">
          <p15:clr>
            <a:srgbClr val="A4A3A4"/>
          </p15:clr>
        </p15:guide>
        <p15:guide id="7" orient="horz" pos="1440">
          <p15:clr>
            <a:srgbClr val="A4A3A4"/>
          </p15:clr>
        </p15:guide>
        <p15:guide id="8" orient="horz" pos="1573">
          <p15:clr>
            <a:srgbClr val="A4A3A4"/>
          </p15:clr>
        </p15:guide>
        <p15:guide id="9" orient="horz" pos="2080">
          <p15:clr>
            <a:srgbClr val="A4A3A4"/>
          </p15:clr>
        </p15:guide>
        <p15:guide id="10" orient="horz" pos="2222">
          <p15:clr>
            <a:srgbClr val="A4A3A4"/>
          </p15:clr>
        </p15:guide>
        <p15:guide id="11" orient="horz" pos="2729">
          <p15:clr>
            <a:srgbClr val="A4A3A4"/>
          </p15:clr>
        </p15:guide>
        <p15:guide id="12" orient="horz" pos="2871">
          <p15:clr>
            <a:srgbClr val="A4A3A4"/>
          </p15:clr>
        </p15:guide>
        <p15:guide id="13" orient="horz" pos="3378">
          <p15:clr>
            <a:srgbClr val="A4A3A4"/>
          </p15:clr>
        </p15:guide>
        <p15:guide id="14" orient="horz" pos="3520">
          <p15:clr>
            <a:srgbClr val="A4A3A4"/>
          </p15:clr>
        </p15:guide>
        <p15:guide id="15" pos="3902">
          <p15:clr>
            <a:srgbClr val="A4A3A4"/>
          </p15:clr>
        </p15:guide>
        <p15:guide id="16" pos="1340">
          <p15:clr>
            <a:srgbClr val="A4A3A4"/>
          </p15:clr>
        </p15:guide>
        <p15:guide id="17" pos="3759">
          <p15:clr>
            <a:srgbClr val="A4A3A4"/>
          </p15:clr>
        </p15:guide>
        <p15:guide id="18" pos="2701">
          <p15:clr>
            <a:srgbClr val="A4A3A4"/>
          </p15:clr>
        </p15:guide>
        <p15:guide id="19" pos="7386">
          <p15:clr>
            <a:srgbClr val="A4A3A4"/>
          </p15:clr>
        </p15:guide>
        <p15:guide id="20" pos="2549">
          <p15:clr>
            <a:srgbClr val="A4A3A4"/>
          </p15:clr>
        </p15:guide>
        <p15:guide id="21" pos="1483">
          <p15:clr>
            <a:srgbClr val="A4A3A4"/>
          </p15:clr>
        </p15:guide>
        <p15:guide id="22" pos="274">
          <p15:clr>
            <a:srgbClr val="A4A3A4"/>
          </p15:clr>
        </p15:guide>
        <p15:guide id="23" pos="4968">
          <p15:clr>
            <a:srgbClr val="A4A3A4"/>
          </p15:clr>
        </p15:guide>
        <p15:guide id="24" pos="5110">
          <p15:clr>
            <a:srgbClr val="A4A3A4"/>
          </p15:clr>
        </p15:guide>
        <p15:guide id="25" pos="6177">
          <p15:clr>
            <a:srgbClr val="A4A3A4"/>
          </p15:clr>
        </p15:guide>
        <p15:guide id="26" pos="6319">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hTW5iYkWeMEDYEGv2aj/Ubompn8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andra Jeffer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08A03-D43C-4A73-A1DD-178EE90590A0}" v="29" dt="2020-01-28T20:51:28.877"/>
    <p1510:client id="{180E4D99-4659-4B3A-9081-28976DA4343F}" v="53" dt="2020-01-28T16:46:43.989"/>
    <p1510:client id="{02769EAA-185D-479A-8CFF-8665BE4D0277}" v="44" dt="2020-01-28T18:03:49.820"/>
    <p1510:client id="{088C628F-4503-4571-8651-CC68A9E6553E}" v="545" dt="2020-01-29T03:09:37.462"/>
    <p1510:client id="{8D350017-FDC5-4EA7-9E3B-BF13C8E8E6AD}" v="344" dt="2020-01-28T17:00:46.108"/>
    <p1510:client id="{09513ED4-EC39-46D5-881B-57D416B791A2}" v="1" dt="2020-01-29T14:24:32.929"/>
    <p1510:client id="{15DDB335-D767-4783-BB0C-38E84EC3BE37}" v="1" dt="2020-01-28T18:51:50.626"/>
    <p1510:client id="{5A3A0A57-5190-4625-8E46-45FE190E2E28}" v="650" dt="2020-01-28T21:46:32.667"/>
    <p1510:client id="{4E2DA7A8-648D-44B7-AE3D-72048CD969BB}" v="168" dt="2020-01-28T20:27:54.411"/>
    <p1510:client id="{AE795553-F102-4EFE-A67A-9A7C424EEF44}" v="205" dt="2020-01-29T16:14:25.904"/>
    <p1510:client id="{B0A5E7D4-00BF-4BDB-AA8D-32007ED779D1}" v="106" dt="2020-01-29T03:16:21.728"/>
    <p1510:client id="{C82DEE56-6CBA-4324-8319-5870BBAC2FBA}" v="94" dt="2020-01-28T20:55:08.458"/>
  </p1510:revLst>
</p1510:revInfo>
</file>

<file path=ppt/tableStyles.xml><?xml version="1.0" encoding="utf-8"?>
<a:tblStyleLst xmlns:a="http://schemas.openxmlformats.org/drawingml/2006/main" def="{4C003B21-86A7-4AF5-BD58-79169331AF04}">
  <a:tblStyle styleId="{4C003B21-86A7-4AF5-BD58-79169331AF04}"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guide orient="horz" pos="2160"/>
        <p:guide pos="3839"/>
        <p:guide orient="horz" pos="4026"/>
        <p:guide orient="horz" pos="284"/>
        <p:guide orient="horz" pos="782"/>
        <p:guide orient="horz" pos="924"/>
        <p:guide orient="horz" pos="1440"/>
        <p:guide orient="horz" pos="1573"/>
        <p:guide orient="horz" pos="2080"/>
        <p:guide orient="horz" pos="2222"/>
        <p:guide orient="horz" pos="2729"/>
        <p:guide orient="horz" pos="2871"/>
        <p:guide orient="horz" pos="3378"/>
        <p:guide orient="horz" pos="3520"/>
        <p:guide pos="3902"/>
        <p:guide pos="1340"/>
        <p:guide pos="3759"/>
        <p:guide pos="2701"/>
        <p:guide pos="7386"/>
        <p:guide pos="2549"/>
        <p:guide pos="1483"/>
        <p:guide pos="274"/>
        <p:guide pos="4968"/>
        <p:guide pos="5110"/>
        <p:guide pos="6177"/>
        <p:guide pos="631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7" name="Google Shape;5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4" name="Google Shape;594;p10: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3" name="Google Shape;613;p15: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1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59" name="Google Shape;659;p19: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7cee901c8c_0_202: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7cee901c8c_0_20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0" name="Google Shape;670;g7cee901c8c_0_20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8" name="Google Shape;618;p16: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9" name="Google Shape;629;p17: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1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8" name="Google Shape;648;p18: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7c9627cba2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7" name="Google Shape;697;g7c9627cba2_0_0: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7c9627cba2_0_4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2" name="Google Shape;702;g7c9627cba2_0_4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56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7c9627cba2_0_4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2" name="Google Shape;702;g7c9627cba2_0_4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90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4" name="Google Shape;524;p2: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7c9627cba2_0_4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2" name="Google Shape;702;g7c9627cba2_0_4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483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7c9627cba2_0_4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2" name="Google Shape;702;g7c9627cba2_0_4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232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7c9627cba2_0_4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2" name="Google Shape;702;g7c9627cba2_0_4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5731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7c97d4839a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22" name="Google Shape;722;g7c97d4839a_0_0: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7cbe24c73d_1_154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69" name="Google Shape;769;g7cbe24c73d_1_1546: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6" name="Google Shape;606;p12: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2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27" name="Google Shape;727;p24: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2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3" name="Google Shape;733;p2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0" name="Google Shape;530;p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5" name="Google Shape;535;p6: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8" name="Google Shape;548;p8: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6" name="Google Shape;556;p7: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7cee901c8c_0_194: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7cee901c8c_0_19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6" name="Google Shape;566;g7cee901c8c_0_19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6db2d8306b_0_1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3" name="Google Shape;573;g6db2d8306b_0_10: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2" name="Google Shape;582;p9: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33"/>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33"/>
          <p:cNvSpPr txBox="1">
            <a:spLocks noGrp="1"/>
          </p:cNvSpPr>
          <p:nvPr>
            <p:ph type="subTitle" idx="1"/>
          </p:nvPr>
        </p:nvSpPr>
        <p:spPr>
          <a:xfrm>
            <a:off x="4754362" y="3572890"/>
            <a:ext cx="6520301" cy="332403"/>
          </a:xfrm>
          <a:prstGeom prst="rect">
            <a:avLst/>
          </a:prstGeom>
          <a:noFill/>
          <a:ln>
            <a:noFill/>
          </a:ln>
        </p:spPr>
        <p:txBody>
          <a:bodyPr spcFirstLastPara="1" wrap="square" lIns="0" tIns="0" rIns="0" bIns="0" anchor="ctr" anchorCtr="0">
            <a:noAutofit/>
          </a:bodyPr>
          <a:lstStyle>
            <a:lvl1pPr lvl="0" algn="l">
              <a:spcBef>
                <a:spcPts val="400"/>
              </a:spcBef>
              <a:spcAft>
                <a:spcPts val="0"/>
              </a:spcAft>
              <a:buClr>
                <a:schemeClr val="dk1"/>
              </a:buClr>
              <a:buSzPts val="2000"/>
              <a:buNone/>
              <a:defRPr sz="2000" b="1" cap="none">
                <a:solidFill>
                  <a:schemeClr val="dk1"/>
                </a:solidFill>
                <a:latin typeface="Century Gothic"/>
                <a:ea typeface="Century Gothic"/>
                <a:cs typeface="Century Gothic"/>
                <a:sym typeface="Century Gothic"/>
              </a:defRPr>
            </a:lvl1pPr>
            <a:lvl2pPr lvl="1" algn="ctr">
              <a:spcBef>
                <a:spcPts val="320"/>
              </a:spcBef>
              <a:spcAft>
                <a:spcPts val="0"/>
              </a:spcAft>
              <a:buClr>
                <a:srgbClr val="888888"/>
              </a:buClr>
              <a:buSzPts val="1600"/>
              <a:buNone/>
              <a:defRPr>
                <a:solidFill>
                  <a:srgbClr val="888888"/>
                </a:solidFill>
              </a:defRPr>
            </a:lvl2pPr>
            <a:lvl3pPr lvl="2" algn="ctr">
              <a:spcBef>
                <a:spcPts val="280"/>
              </a:spcBef>
              <a:spcAft>
                <a:spcPts val="0"/>
              </a:spcAft>
              <a:buClr>
                <a:srgbClr val="888888"/>
              </a:buClr>
              <a:buSzPts val="1400"/>
              <a:buNone/>
              <a:defRPr>
                <a:solidFill>
                  <a:srgbClr val="888888"/>
                </a:solidFill>
              </a:defRPr>
            </a:lvl3pPr>
            <a:lvl4pPr lvl="3" algn="ctr">
              <a:spcBef>
                <a:spcPts val="240"/>
              </a:spcBef>
              <a:spcAft>
                <a:spcPts val="0"/>
              </a:spcAft>
              <a:buClr>
                <a:srgbClr val="888888"/>
              </a:buClr>
              <a:buSzPts val="1200"/>
              <a:buNone/>
              <a:defRPr>
                <a:solidFill>
                  <a:srgbClr val="888888"/>
                </a:solidFill>
              </a:defRPr>
            </a:lvl4pPr>
            <a:lvl5pPr lvl="4" algn="ctr">
              <a:spcBef>
                <a:spcPts val="240"/>
              </a:spcBef>
              <a:spcAft>
                <a:spcPts val="0"/>
              </a:spcAft>
              <a:buClr>
                <a:srgbClr val="888888"/>
              </a:buClr>
              <a:buSzPts val="1200"/>
              <a:buNone/>
              <a:defRPr>
                <a:solidFill>
                  <a:srgbClr val="888888"/>
                </a:solidFill>
              </a:defRPr>
            </a:lvl5pPr>
            <a:lvl6pPr lvl="5" algn="ctr">
              <a:spcBef>
                <a:spcPts val="12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33"/>
          <p:cNvSpPr txBox="1">
            <a:spLocks noGrp="1"/>
          </p:cNvSpPr>
          <p:nvPr>
            <p:ph type="ctrTitle"/>
          </p:nvPr>
        </p:nvSpPr>
        <p:spPr>
          <a:xfrm>
            <a:off x="4754363" y="1862123"/>
            <a:ext cx="6520300" cy="1630950"/>
          </a:xfrm>
          <a:prstGeom prst="rect">
            <a:avLst/>
          </a:prstGeom>
          <a:noFill/>
          <a:ln>
            <a:noFill/>
          </a:ln>
        </p:spPr>
        <p:txBody>
          <a:bodyPr spcFirstLastPara="1" wrap="square" lIns="0" tIns="45700" rIns="0" bIns="0" anchor="b" anchorCtr="0">
            <a:noAutofit/>
          </a:bodyPr>
          <a:lstStyle>
            <a:lvl1pPr lvl="0" algn="l">
              <a:lnSpc>
                <a:spcPct val="90000"/>
              </a:lnSpc>
              <a:spcBef>
                <a:spcPts val="0"/>
              </a:spcBef>
              <a:spcAft>
                <a:spcPts val="0"/>
              </a:spcAft>
              <a:buClr>
                <a:schemeClr val="accent1"/>
              </a:buClr>
              <a:buSzPts val="6000"/>
              <a:buFont typeface="Century Gothic"/>
              <a:buNone/>
              <a:defRPr sz="6000" b="0"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3"/>
          <p:cNvSpPr txBox="1">
            <a:spLocks noGrp="1"/>
          </p:cNvSpPr>
          <p:nvPr>
            <p:ph type="body" idx="2"/>
          </p:nvPr>
        </p:nvSpPr>
        <p:spPr>
          <a:xfrm>
            <a:off x="4754563" y="3988383"/>
            <a:ext cx="6520100" cy="1139537"/>
          </a:xfrm>
          <a:prstGeom prst="rect">
            <a:avLst/>
          </a:prstGeom>
          <a:noFill/>
          <a:ln>
            <a:noFill/>
          </a:ln>
        </p:spPr>
        <p:txBody>
          <a:bodyPr spcFirstLastPara="1" wrap="square" lIns="0" tIns="0" rIns="0" bIns="0" anchor="t" anchorCtr="0">
            <a:noAutofit/>
          </a:bodyPr>
          <a:lstStyle>
            <a:lvl1pPr marL="457200" lvl="0" indent="-228600" algn="l">
              <a:spcBef>
                <a:spcPts val="280"/>
              </a:spcBef>
              <a:spcAft>
                <a:spcPts val="0"/>
              </a:spcAft>
              <a:buClr>
                <a:srgbClr val="000000"/>
              </a:buClr>
              <a:buSzPts val="1400"/>
              <a:buNone/>
              <a:defRPr sz="1400" cap="none">
                <a:solidFill>
                  <a:srgbClr val="000000"/>
                </a:solidFill>
                <a:latin typeface="Century Gothic"/>
                <a:ea typeface="Century Gothic"/>
                <a:cs typeface="Century Gothic"/>
                <a:sym typeface="Century Gothic"/>
              </a:defRPr>
            </a:lvl1pPr>
            <a:lvl2pPr marL="914400" lvl="1" indent="-228600" algn="l">
              <a:spcBef>
                <a:spcPts val="320"/>
              </a:spcBef>
              <a:spcAft>
                <a:spcPts val="0"/>
              </a:spcAft>
              <a:buClr>
                <a:srgbClr val="000000"/>
              </a:buClr>
              <a:buSzPts val="1600"/>
              <a:buNone/>
              <a:defRPr>
                <a:solidFill>
                  <a:srgbClr val="000000"/>
                </a:solidFill>
              </a:defRPr>
            </a:lvl2pPr>
            <a:lvl3pPr marL="1371600" lvl="2" indent="-228600" algn="l">
              <a:spcBef>
                <a:spcPts val="280"/>
              </a:spcBef>
              <a:spcAft>
                <a:spcPts val="0"/>
              </a:spcAft>
              <a:buClr>
                <a:srgbClr val="000000"/>
              </a:buClr>
              <a:buSzPts val="1400"/>
              <a:buNone/>
              <a:defRPr>
                <a:solidFill>
                  <a:srgbClr val="000000"/>
                </a:solidFill>
              </a:defRPr>
            </a:lvl3pPr>
            <a:lvl4pPr marL="1828800" lvl="3" indent="-228600" algn="l">
              <a:spcBef>
                <a:spcPts val="240"/>
              </a:spcBef>
              <a:spcAft>
                <a:spcPts val="0"/>
              </a:spcAft>
              <a:buClr>
                <a:srgbClr val="000000"/>
              </a:buClr>
              <a:buSzPts val="1200"/>
              <a:buNone/>
              <a:defRPr>
                <a:solidFill>
                  <a:srgbClr val="000000"/>
                </a:solidFill>
              </a:defRPr>
            </a:lvl4pPr>
            <a:lvl5pPr marL="2286000" lvl="4" indent="-228600" algn="l">
              <a:spcBef>
                <a:spcPts val="240"/>
              </a:spcBef>
              <a:spcAft>
                <a:spcPts val="0"/>
              </a:spcAft>
              <a:buClr>
                <a:srgbClr val="000000"/>
              </a:buClr>
              <a:buSzPts val="1200"/>
              <a:buNone/>
              <a:defRPr>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3"/>
          <p:cNvSpPr txBox="1">
            <a:spLocks noGrp="1"/>
          </p:cNvSpPr>
          <p:nvPr>
            <p:ph type="body" idx="3"/>
          </p:nvPr>
        </p:nvSpPr>
        <p:spPr>
          <a:xfrm>
            <a:off x="4754563" y="5216091"/>
            <a:ext cx="6520100" cy="232109"/>
          </a:xfrm>
          <a:prstGeom prst="rect">
            <a:avLst/>
          </a:prstGeom>
          <a:noFill/>
          <a:ln>
            <a:noFill/>
          </a:ln>
        </p:spPr>
        <p:txBody>
          <a:bodyPr spcFirstLastPara="1" wrap="square" lIns="0" tIns="0" rIns="0" bIns="0" anchor="t" anchorCtr="0">
            <a:noAutofit/>
          </a:bodyPr>
          <a:lstStyle>
            <a:lvl1pPr marL="457200" lvl="0" indent="-228600" algn="l">
              <a:spcBef>
                <a:spcPts val="240"/>
              </a:spcBef>
              <a:spcAft>
                <a:spcPts val="0"/>
              </a:spcAft>
              <a:buClr>
                <a:srgbClr val="000000"/>
              </a:buClr>
              <a:buSzPts val="1200"/>
              <a:buNone/>
              <a:defRPr sz="1200" cap="none">
                <a:solidFill>
                  <a:srgbClr val="000000"/>
                </a:solidFill>
              </a:defRPr>
            </a:lvl1pPr>
            <a:lvl2pPr marL="914400" lvl="1" indent="-228600" algn="l">
              <a:spcBef>
                <a:spcPts val="320"/>
              </a:spcBef>
              <a:spcAft>
                <a:spcPts val="0"/>
              </a:spcAft>
              <a:buClr>
                <a:srgbClr val="000000"/>
              </a:buClr>
              <a:buSzPts val="1600"/>
              <a:buNone/>
              <a:defRPr>
                <a:solidFill>
                  <a:srgbClr val="000000"/>
                </a:solidFill>
              </a:defRPr>
            </a:lvl2pPr>
            <a:lvl3pPr marL="1371600" lvl="2" indent="-228600" algn="l">
              <a:spcBef>
                <a:spcPts val="280"/>
              </a:spcBef>
              <a:spcAft>
                <a:spcPts val="0"/>
              </a:spcAft>
              <a:buClr>
                <a:srgbClr val="000000"/>
              </a:buClr>
              <a:buSzPts val="1400"/>
              <a:buNone/>
              <a:defRPr>
                <a:solidFill>
                  <a:srgbClr val="000000"/>
                </a:solidFill>
              </a:defRPr>
            </a:lvl3pPr>
            <a:lvl4pPr marL="1828800" lvl="3" indent="-228600" algn="l">
              <a:spcBef>
                <a:spcPts val="240"/>
              </a:spcBef>
              <a:spcAft>
                <a:spcPts val="0"/>
              </a:spcAft>
              <a:buClr>
                <a:srgbClr val="000000"/>
              </a:buClr>
              <a:buSzPts val="1200"/>
              <a:buNone/>
              <a:defRPr>
                <a:solidFill>
                  <a:srgbClr val="000000"/>
                </a:solidFill>
              </a:defRPr>
            </a:lvl4pPr>
            <a:lvl5pPr marL="2286000" lvl="4" indent="-228600" algn="l">
              <a:spcBef>
                <a:spcPts val="240"/>
              </a:spcBef>
              <a:spcAft>
                <a:spcPts val="0"/>
              </a:spcAft>
              <a:buClr>
                <a:srgbClr val="000000"/>
              </a:buClr>
              <a:buSzPts val="1200"/>
              <a:buNone/>
              <a:defRPr>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 name="Google Shape;22;p33"/>
          <p:cNvPicPr preferRelativeResize="0"/>
          <p:nvPr/>
        </p:nvPicPr>
        <p:blipFill rotWithShape="1">
          <a:blip r:embed="rId2">
            <a:alphaModFix/>
          </a:blip>
          <a:srcRect t="71422"/>
          <a:stretch/>
        </p:blipFill>
        <p:spPr>
          <a:xfrm rot="-5400000" flipH="1">
            <a:off x="864018" y="3269671"/>
            <a:ext cx="6858000" cy="318658"/>
          </a:xfrm>
          <a:prstGeom prst="rect">
            <a:avLst/>
          </a:prstGeom>
          <a:noFill/>
          <a:ln>
            <a:noFill/>
          </a:ln>
        </p:spPr>
      </p:pic>
      <p:pic>
        <p:nvPicPr>
          <p:cNvPr id="23" name="Google Shape;23;p33"/>
          <p:cNvPicPr preferRelativeResize="0"/>
          <p:nvPr/>
        </p:nvPicPr>
        <p:blipFill rotWithShape="1">
          <a:blip r:embed="rId3">
            <a:alphaModFix/>
          </a:blip>
          <a:srcRect/>
          <a:stretch/>
        </p:blipFill>
        <p:spPr>
          <a:xfrm>
            <a:off x="10477095" y="6216097"/>
            <a:ext cx="1305835" cy="411000"/>
          </a:xfrm>
          <a:prstGeom prst="rect">
            <a:avLst/>
          </a:prstGeom>
          <a:noFill/>
          <a:ln>
            <a:noFill/>
          </a:ln>
        </p:spPr>
      </p:pic>
      <p:pic>
        <p:nvPicPr>
          <p:cNvPr id="24" name="Google Shape;24;p33"/>
          <p:cNvPicPr preferRelativeResize="0"/>
          <p:nvPr/>
        </p:nvPicPr>
        <p:blipFill rotWithShape="1">
          <a:blip r:embed="rId4">
            <a:alphaModFix/>
          </a:blip>
          <a:srcRect/>
          <a:stretch/>
        </p:blipFill>
        <p:spPr>
          <a:xfrm>
            <a:off x="826989" y="3005582"/>
            <a:ext cx="2662632" cy="834136"/>
          </a:xfrm>
          <a:prstGeom prst="rect">
            <a:avLst/>
          </a:prstGeom>
          <a:noFill/>
          <a:ln>
            <a:noFill/>
          </a:ln>
        </p:spPr>
      </p:pic>
      <p:sp>
        <p:nvSpPr>
          <p:cNvPr id="25" name="Google Shape;25;p33"/>
          <p:cNvSpPr/>
          <p:nvPr/>
        </p:nvSpPr>
        <p:spPr>
          <a:xfrm>
            <a:off x="9998603" y="5919027"/>
            <a:ext cx="2190222" cy="9389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White)">
  <p:cSld name="Comparison (White)">
    <p:spTree>
      <p:nvGrpSpPr>
        <p:cNvPr id="1" name="Shape 137"/>
        <p:cNvGrpSpPr/>
        <p:nvPr/>
      </p:nvGrpSpPr>
      <p:grpSpPr>
        <a:xfrm>
          <a:off x="0" y="0"/>
          <a:ext cx="0" cy="0"/>
          <a:chOff x="0" y="0"/>
          <a:chExt cx="0" cy="0"/>
        </a:xfrm>
      </p:grpSpPr>
      <p:sp>
        <p:nvSpPr>
          <p:cNvPr id="138" name="Google Shape;138;p42"/>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9" name="Google Shape;139;p42"/>
          <p:cNvSpPr txBox="1">
            <a:spLocks noGrp="1"/>
          </p:cNvSpPr>
          <p:nvPr>
            <p:ph type="body" idx="1"/>
          </p:nvPr>
        </p:nvSpPr>
        <p:spPr>
          <a:xfrm>
            <a:off x="457202" y="1740356"/>
            <a:ext cx="5257800" cy="639762"/>
          </a:xfrm>
          <a:prstGeom prst="rect">
            <a:avLst/>
          </a:prstGeom>
          <a:noFill/>
          <a:ln>
            <a:noFill/>
          </a:ln>
        </p:spPr>
        <p:txBody>
          <a:bodyPr spcFirstLastPara="1" wrap="square" lIns="0" tIns="0" rIns="0" bIns="0" anchor="b" anchorCtr="0">
            <a:noAutofit/>
          </a:bodyPr>
          <a:lstStyle>
            <a:lvl1pPr marL="457200" lvl="0" indent="-228600" algn="l">
              <a:spcBef>
                <a:spcPts val="440"/>
              </a:spcBef>
              <a:spcAft>
                <a:spcPts val="0"/>
              </a:spcAft>
              <a:buClr>
                <a:schemeClr val="dk1"/>
              </a:buClr>
              <a:buSzPts val="2200"/>
              <a:buNone/>
              <a:defRPr sz="2200" b="1">
                <a:solidFill>
                  <a:schemeClr val="dk1"/>
                </a:solidFill>
              </a:defRPr>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12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0" name="Google Shape;140;p42"/>
          <p:cNvSpPr txBox="1">
            <a:spLocks noGrp="1"/>
          </p:cNvSpPr>
          <p:nvPr>
            <p:ph type="body" idx="2"/>
          </p:nvPr>
        </p:nvSpPr>
        <p:spPr>
          <a:xfrm>
            <a:off x="6473823" y="1740356"/>
            <a:ext cx="5257800" cy="639762"/>
          </a:xfrm>
          <a:prstGeom prst="rect">
            <a:avLst/>
          </a:prstGeom>
          <a:noFill/>
          <a:ln>
            <a:noFill/>
          </a:ln>
        </p:spPr>
        <p:txBody>
          <a:bodyPr spcFirstLastPara="1" wrap="square" lIns="0" tIns="0" rIns="0" bIns="0" anchor="b" anchorCtr="0">
            <a:noAutofit/>
          </a:bodyPr>
          <a:lstStyle>
            <a:lvl1pPr marL="457200" lvl="0" indent="-228600" algn="l">
              <a:spcBef>
                <a:spcPts val="440"/>
              </a:spcBef>
              <a:spcAft>
                <a:spcPts val="0"/>
              </a:spcAft>
              <a:buClr>
                <a:schemeClr val="dk1"/>
              </a:buClr>
              <a:buSzPts val="2200"/>
              <a:buNone/>
              <a:defRPr sz="2200" b="1">
                <a:solidFill>
                  <a:schemeClr val="dk1"/>
                </a:solidFill>
              </a:defRPr>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12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42"/>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2"/>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2"/>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chemeClr val="dk1"/>
                </a:solidFill>
                <a:latin typeface="Century Gothic"/>
                <a:ea typeface="Century Gothic"/>
                <a:cs typeface="Century Gothic"/>
                <a:sym typeface="Century Gothic"/>
              </a:defRPr>
            </a:lvl1pPr>
            <a:lvl2pPr marL="0" lvl="1" indent="0" algn="r">
              <a:spcBef>
                <a:spcPts val="0"/>
              </a:spcBef>
              <a:buNone/>
              <a:defRPr sz="1200">
                <a:solidFill>
                  <a:schemeClr val="dk1"/>
                </a:solidFill>
                <a:latin typeface="Century Gothic"/>
                <a:ea typeface="Century Gothic"/>
                <a:cs typeface="Century Gothic"/>
                <a:sym typeface="Century Gothic"/>
              </a:defRPr>
            </a:lvl2pPr>
            <a:lvl3pPr marL="0" lvl="2" indent="0" algn="r">
              <a:spcBef>
                <a:spcPts val="0"/>
              </a:spcBef>
              <a:buNone/>
              <a:defRPr sz="1200">
                <a:solidFill>
                  <a:schemeClr val="dk1"/>
                </a:solidFill>
                <a:latin typeface="Century Gothic"/>
                <a:ea typeface="Century Gothic"/>
                <a:cs typeface="Century Gothic"/>
                <a:sym typeface="Century Gothic"/>
              </a:defRPr>
            </a:lvl3pPr>
            <a:lvl4pPr marL="0" lvl="3" indent="0" algn="r">
              <a:spcBef>
                <a:spcPts val="0"/>
              </a:spcBef>
              <a:buNone/>
              <a:defRPr sz="1200">
                <a:solidFill>
                  <a:schemeClr val="dk1"/>
                </a:solidFill>
                <a:latin typeface="Century Gothic"/>
                <a:ea typeface="Century Gothic"/>
                <a:cs typeface="Century Gothic"/>
                <a:sym typeface="Century Gothic"/>
              </a:defRPr>
            </a:lvl4pPr>
            <a:lvl5pPr marL="0" lvl="4" indent="0" algn="r">
              <a:spcBef>
                <a:spcPts val="0"/>
              </a:spcBef>
              <a:buNone/>
              <a:defRPr sz="1200">
                <a:solidFill>
                  <a:schemeClr val="dk1"/>
                </a:solidFill>
                <a:latin typeface="Century Gothic"/>
                <a:ea typeface="Century Gothic"/>
                <a:cs typeface="Century Gothic"/>
                <a:sym typeface="Century Gothic"/>
              </a:defRPr>
            </a:lvl5pPr>
            <a:lvl6pPr marL="0" lvl="5" indent="0" algn="r">
              <a:spcBef>
                <a:spcPts val="0"/>
              </a:spcBef>
              <a:buNone/>
              <a:defRPr sz="1200">
                <a:solidFill>
                  <a:schemeClr val="dk1"/>
                </a:solidFill>
                <a:latin typeface="Century Gothic"/>
                <a:ea typeface="Century Gothic"/>
                <a:cs typeface="Century Gothic"/>
                <a:sym typeface="Century Gothic"/>
              </a:defRPr>
            </a:lvl6pPr>
            <a:lvl7pPr marL="0" lvl="6" indent="0" algn="r">
              <a:spcBef>
                <a:spcPts val="0"/>
              </a:spcBef>
              <a:buNone/>
              <a:defRPr sz="1200">
                <a:solidFill>
                  <a:schemeClr val="dk1"/>
                </a:solidFill>
                <a:latin typeface="Century Gothic"/>
                <a:ea typeface="Century Gothic"/>
                <a:cs typeface="Century Gothic"/>
                <a:sym typeface="Century Gothic"/>
              </a:defRPr>
            </a:lvl7pPr>
            <a:lvl8pPr marL="0" lvl="7" indent="0" algn="r">
              <a:spcBef>
                <a:spcPts val="0"/>
              </a:spcBef>
              <a:buNone/>
              <a:defRPr sz="1200">
                <a:solidFill>
                  <a:schemeClr val="dk1"/>
                </a:solidFill>
                <a:latin typeface="Century Gothic"/>
                <a:ea typeface="Century Gothic"/>
                <a:cs typeface="Century Gothic"/>
                <a:sym typeface="Century Gothic"/>
              </a:defRPr>
            </a:lvl8pPr>
            <a:lvl9pPr marL="0" lvl="8" indent="0" algn="r">
              <a:spcBef>
                <a:spcPts val="0"/>
              </a:spcBef>
              <a:buNone/>
              <a:defRPr sz="12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42"/>
          <p:cNvSpPr txBox="1">
            <a:spLocks noGrp="1"/>
          </p:cNvSpPr>
          <p:nvPr>
            <p:ph type="body" idx="3"/>
          </p:nvPr>
        </p:nvSpPr>
        <p:spPr>
          <a:xfrm>
            <a:off x="457202" y="2514600"/>
            <a:ext cx="5257800" cy="3890964"/>
          </a:xfrm>
          <a:prstGeom prst="rect">
            <a:avLst/>
          </a:prstGeom>
          <a:noFill/>
          <a:ln>
            <a:noFill/>
          </a:ln>
        </p:spPr>
        <p:txBody>
          <a:bodyPr spcFirstLastPara="1" wrap="square" lIns="0" tIns="0" rIns="0" bIns="0" anchor="t" anchorCtr="0">
            <a:noAutofit/>
          </a:bodyPr>
          <a:lstStyle>
            <a:lvl1pPr marL="457200" lvl="0" indent="-368300" algn="l">
              <a:spcBef>
                <a:spcPts val="440"/>
              </a:spcBef>
              <a:spcAft>
                <a:spcPts val="0"/>
              </a:spcAft>
              <a:buClr>
                <a:schemeClr val="dk1"/>
              </a:buClr>
              <a:buSzPts val="2200"/>
              <a:buChar char="•"/>
              <a:defRPr sz="2200">
                <a:solidFill>
                  <a:schemeClr val="dk1"/>
                </a:solidFill>
              </a:defRPr>
            </a:lvl1pPr>
            <a:lvl2pPr marL="914400" lvl="1" indent="-355600" algn="l">
              <a:spcBef>
                <a:spcPts val="400"/>
              </a:spcBef>
              <a:spcAft>
                <a:spcPts val="0"/>
              </a:spcAft>
              <a:buClr>
                <a:schemeClr val="dk1"/>
              </a:buClr>
              <a:buSzPts val="2000"/>
              <a:buChar char="–"/>
              <a:defRPr sz="2000">
                <a:solidFill>
                  <a:schemeClr val="dk1"/>
                </a:solidFill>
              </a:defRPr>
            </a:lvl2pPr>
            <a:lvl3pPr marL="1371600" lvl="2" indent="-342900" algn="l">
              <a:spcBef>
                <a:spcPts val="360"/>
              </a:spcBef>
              <a:spcAft>
                <a:spcPts val="0"/>
              </a:spcAft>
              <a:buClr>
                <a:schemeClr val="dk1"/>
              </a:buClr>
              <a:buSzPts val="1800"/>
              <a:buChar char="•"/>
              <a:defRPr sz="1800">
                <a:solidFill>
                  <a:schemeClr val="dk1"/>
                </a:solidFill>
              </a:defRPr>
            </a:lvl3pPr>
            <a:lvl4pPr marL="1828800" lvl="3" indent="-330200" algn="l">
              <a:spcBef>
                <a:spcPts val="320"/>
              </a:spcBef>
              <a:spcAft>
                <a:spcPts val="0"/>
              </a:spcAft>
              <a:buClr>
                <a:schemeClr val="dk1"/>
              </a:buClr>
              <a:buSzPts val="1600"/>
              <a:buChar char="–"/>
              <a:defRPr sz="1600">
                <a:solidFill>
                  <a:schemeClr val="dk1"/>
                </a:solidFill>
              </a:defRPr>
            </a:lvl4pPr>
            <a:lvl5pPr marL="2286000" lvl="4" indent="-330200" algn="l">
              <a:spcBef>
                <a:spcPts val="320"/>
              </a:spcBef>
              <a:spcAft>
                <a:spcPts val="0"/>
              </a:spcAft>
              <a:buClr>
                <a:schemeClr val="dk1"/>
              </a:buClr>
              <a:buSzPts val="1600"/>
              <a:buChar char="»"/>
              <a:defRPr sz="1600">
                <a:solidFill>
                  <a:schemeClr val="dk1"/>
                </a:solidFill>
              </a:defRPr>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5" name="Google Shape;145;p42"/>
          <p:cNvSpPr txBox="1">
            <a:spLocks noGrp="1"/>
          </p:cNvSpPr>
          <p:nvPr>
            <p:ph type="body" idx="4"/>
          </p:nvPr>
        </p:nvSpPr>
        <p:spPr>
          <a:xfrm>
            <a:off x="6473823" y="2514600"/>
            <a:ext cx="5257800" cy="3890964"/>
          </a:xfrm>
          <a:prstGeom prst="rect">
            <a:avLst/>
          </a:prstGeom>
          <a:noFill/>
          <a:ln>
            <a:noFill/>
          </a:ln>
        </p:spPr>
        <p:txBody>
          <a:bodyPr spcFirstLastPara="1" wrap="square" lIns="0" tIns="0" rIns="0" bIns="0" anchor="t" anchorCtr="0">
            <a:noAutofit/>
          </a:bodyPr>
          <a:lstStyle>
            <a:lvl1pPr marL="457200" lvl="0" indent="-368300" algn="l">
              <a:spcBef>
                <a:spcPts val="440"/>
              </a:spcBef>
              <a:spcAft>
                <a:spcPts val="0"/>
              </a:spcAft>
              <a:buClr>
                <a:schemeClr val="dk1"/>
              </a:buClr>
              <a:buSzPts val="2200"/>
              <a:buChar char="•"/>
              <a:defRPr sz="2200">
                <a:solidFill>
                  <a:schemeClr val="dk1"/>
                </a:solidFill>
              </a:defRPr>
            </a:lvl1pPr>
            <a:lvl2pPr marL="914400" lvl="1" indent="-355600" algn="l">
              <a:spcBef>
                <a:spcPts val="400"/>
              </a:spcBef>
              <a:spcAft>
                <a:spcPts val="0"/>
              </a:spcAft>
              <a:buClr>
                <a:schemeClr val="dk1"/>
              </a:buClr>
              <a:buSzPts val="2000"/>
              <a:buChar char="–"/>
              <a:defRPr sz="2000">
                <a:solidFill>
                  <a:schemeClr val="dk1"/>
                </a:solidFill>
              </a:defRPr>
            </a:lvl2pPr>
            <a:lvl3pPr marL="1371600" lvl="2" indent="-342900" algn="l">
              <a:spcBef>
                <a:spcPts val="360"/>
              </a:spcBef>
              <a:spcAft>
                <a:spcPts val="0"/>
              </a:spcAft>
              <a:buClr>
                <a:schemeClr val="dk1"/>
              </a:buClr>
              <a:buSzPts val="1800"/>
              <a:buChar char="•"/>
              <a:defRPr sz="1800">
                <a:solidFill>
                  <a:schemeClr val="dk1"/>
                </a:solidFill>
              </a:defRPr>
            </a:lvl3pPr>
            <a:lvl4pPr marL="1828800" lvl="3" indent="-330200" algn="l">
              <a:spcBef>
                <a:spcPts val="320"/>
              </a:spcBef>
              <a:spcAft>
                <a:spcPts val="0"/>
              </a:spcAft>
              <a:buClr>
                <a:schemeClr val="dk1"/>
              </a:buClr>
              <a:buSzPts val="1600"/>
              <a:buChar char="–"/>
              <a:defRPr sz="1600">
                <a:solidFill>
                  <a:schemeClr val="dk1"/>
                </a:solidFill>
              </a:defRPr>
            </a:lvl4pPr>
            <a:lvl5pPr marL="2286000" lvl="4" indent="-330200" algn="l">
              <a:spcBef>
                <a:spcPts val="320"/>
              </a:spcBef>
              <a:spcAft>
                <a:spcPts val="0"/>
              </a:spcAft>
              <a:buClr>
                <a:schemeClr val="dk1"/>
              </a:buClr>
              <a:buSzPts val="1600"/>
              <a:buChar char="»"/>
              <a:defRPr sz="1600">
                <a:solidFill>
                  <a:schemeClr val="dk1"/>
                </a:solidFill>
              </a:defRPr>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cxnSp>
        <p:nvCxnSpPr>
          <p:cNvPr id="146" name="Google Shape;146;p42"/>
          <p:cNvCxnSpPr/>
          <p:nvPr/>
        </p:nvCxnSpPr>
        <p:spPr>
          <a:xfrm>
            <a:off x="6094412" y="2514600"/>
            <a:ext cx="0" cy="3886200"/>
          </a:xfrm>
          <a:prstGeom prst="straightConnector1">
            <a:avLst/>
          </a:prstGeom>
          <a:noFill/>
          <a:ln w="25400" cap="flat" cmpd="sng">
            <a:solidFill>
              <a:srgbClr val="D3D3D3"/>
            </a:solidFill>
            <a:prstDash val="solid"/>
            <a:round/>
            <a:headEnd type="none" w="sm" len="sm"/>
            <a:tailEnd type="none" w="sm" len="sm"/>
          </a:ln>
        </p:spPr>
      </p:cxnSp>
      <p:sp>
        <p:nvSpPr>
          <p:cNvPr id="147" name="Google Shape;147;p42"/>
          <p:cNvSpPr txBox="1">
            <a:spLocks noGrp="1"/>
          </p:cNvSpPr>
          <p:nvPr>
            <p:ph type="title"/>
          </p:nvPr>
        </p:nvSpPr>
        <p:spPr>
          <a:xfrm>
            <a:off x="457201" y="842213"/>
            <a:ext cx="11274422" cy="786904"/>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rgbClr val="000000"/>
              </a:buClr>
              <a:buSzPts val="5400"/>
              <a:buFont typeface="Century Gothic"/>
              <a:buNone/>
              <a:defRPr b="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2"/>
          <p:cNvSpPr txBox="1">
            <a:spLocks noGrp="1"/>
          </p:cNvSpPr>
          <p:nvPr>
            <p:ph type="body" idx="5"/>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C6CDD0"/>
              </a:buClr>
              <a:buSzPts val="2000"/>
              <a:buNone/>
              <a:defRPr b="1" cap="none">
                <a:solidFill>
                  <a:srgbClr val="C6CDD0"/>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149" name="Google Shape;149;p42"/>
          <p:cNvGrpSpPr/>
          <p:nvPr/>
        </p:nvGrpSpPr>
        <p:grpSpPr>
          <a:xfrm>
            <a:off x="-1972327" y="221367"/>
            <a:ext cx="1703373" cy="4089459"/>
            <a:chOff x="-1972327" y="221367"/>
            <a:chExt cx="1703373" cy="4089459"/>
          </a:xfrm>
        </p:grpSpPr>
        <p:sp>
          <p:nvSpPr>
            <p:cNvPr id="150" name="Google Shape;150;p42"/>
            <p:cNvSpPr/>
            <p:nvPr/>
          </p:nvSpPr>
          <p:spPr>
            <a:xfrm>
              <a:off x="-1972327" y="221367"/>
              <a:ext cx="1703373" cy="4089459"/>
            </a:xfrm>
            <a:prstGeom prst="rect">
              <a:avLst/>
            </a:prstGeom>
            <a:solidFill>
              <a:schemeClr val="accent2"/>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MANUALLY RECOLOR TITLE TEXT W/ DARK GREEN  </a:t>
              </a:r>
              <a:br>
                <a:rPr lang="en-US" sz="1800" b="1">
                  <a:solidFill>
                    <a:schemeClr val="lt1"/>
                  </a:solidFill>
                  <a:latin typeface="Century Gothic"/>
                  <a:ea typeface="Century Gothic"/>
                  <a:cs typeface="Century Gothic"/>
                  <a:sym typeface="Century Gothic"/>
                </a:rPr>
              </a:br>
              <a:r>
                <a:rPr lang="en-US" sz="1800" b="1">
                  <a:solidFill>
                    <a:schemeClr val="lt1"/>
                  </a:solidFill>
                  <a:latin typeface="Century Gothic"/>
                  <a:ea typeface="Century Gothic"/>
                  <a:cs typeface="Century Gothic"/>
                  <a:sym typeface="Century Gothic"/>
                </a:rPr>
                <a:t>FOR EMPHASIS</a:t>
              </a:r>
              <a:endParaRPr/>
            </a:p>
          </p:txBody>
        </p:sp>
        <p:grpSp>
          <p:nvGrpSpPr>
            <p:cNvPr id="151" name="Google Shape;151;p42"/>
            <p:cNvGrpSpPr/>
            <p:nvPr/>
          </p:nvGrpSpPr>
          <p:grpSpPr>
            <a:xfrm>
              <a:off x="-1875955" y="2009202"/>
              <a:ext cx="1478916" cy="2161814"/>
              <a:chOff x="-2088362" y="2091764"/>
              <a:chExt cx="1819408" cy="2659529"/>
            </a:xfrm>
          </p:grpSpPr>
          <p:pic>
            <p:nvPicPr>
              <p:cNvPr id="152" name="Google Shape;152;p42"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accent2"/>
                </a:solidFill>
                <a:prstDash val="solid"/>
                <a:round/>
                <a:headEnd type="none" w="sm" len="sm"/>
                <a:tailEnd type="none" w="sm" len="sm"/>
              </a:ln>
            </p:spPr>
          </p:pic>
          <p:sp>
            <p:nvSpPr>
              <p:cNvPr id="153" name="Google Shape;153;p42"/>
              <p:cNvSpPr/>
              <p:nvPr/>
            </p:nvSpPr>
            <p:spPr>
              <a:xfrm>
                <a:off x="-1178302"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54" name="Google Shape;154;p42"/>
            <p:cNvSpPr/>
            <p:nvPr/>
          </p:nvSpPr>
          <p:spPr>
            <a:xfrm>
              <a:off x="-1916656" y="2382606"/>
              <a:ext cx="1567114" cy="1829188"/>
            </a:xfrm>
            <a:prstGeom prst="rect">
              <a:avLst/>
            </a:prstGeom>
            <a:solidFill>
              <a:srgbClr val="26A72D">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Point Vertical White">
  <p:cSld name="3 Point Vertical White">
    <p:spTree>
      <p:nvGrpSpPr>
        <p:cNvPr id="1" name="Shape 155"/>
        <p:cNvGrpSpPr/>
        <p:nvPr/>
      </p:nvGrpSpPr>
      <p:grpSpPr>
        <a:xfrm>
          <a:off x="0" y="0"/>
          <a:ext cx="0" cy="0"/>
          <a:chOff x="0" y="0"/>
          <a:chExt cx="0" cy="0"/>
        </a:xfrm>
      </p:grpSpPr>
      <p:sp>
        <p:nvSpPr>
          <p:cNvPr id="156" name="Google Shape;156;p43"/>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7" name="Google Shape;157;p43"/>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rgbClr val="000000"/>
              </a:buClr>
              <a:buSzPts val="5400"/>
              <a:buFont typeface="Century Gothic"/>
              <a:buNone/>
              <a:defRPr b="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43"/>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3"/>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3"/>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000000"/>
                </a:solidFill>
                <a:latin typeface="Century Gothic"/>
                <a:ea typeface="Century Gothic"/>
                <a:cs typeface="Century Gothic"/>
                <a:sym typeface="Century Gothic"/>
              </a:defRPr>
            </a:lvl1pPr>
            <a:lvl2pPr marL="0" lvl="1" indent="0" algn="r">
              <a:spcBef>
                <a:spcPts val="0"/>
              </a:spcBef>
              <a:buNone/>
              <a:defRPr sz="1200">
                <a:solidFill>
                  <a:srgbClr val="000000"/>
                </a:solidFill>
                <a:latin typeface="Century Gothic"/>
                <a:ea typeface="Century Gothic"/>
                <a:cs typeface="Century Gothic"/>
                <a:sym typeface="Century Gothic"/>
              </a:defRPr>
            </a:lvl2pPr>
            <a:lvl3pPr marL="0" lvl="2" indent="0" algn="r">
              <a:spcBef>
                <a:spcPts val="0"/>
              </a:spcBef>
              <a:buNone/>
              <a:defRPr sz="1200">
                <a:solidFill>
                  <a:srgbClr val="000000"/>
                </a:solidFill>
                <a:latin typeface="Century Gothic"/>
                <a:ea typeface="Century Gothic"/>
                <a:cs typeface="Century Gothic"/>
                <a:sym typeface="Century Gothic"/>
              </a:defRPr>
            </a:lvl3pPr>
            <a:lvl4pPr marL="0" lvl="3" indent="0" algn="r">
              <a:spcBef>
                <a:spcPts val="0"/>
              </a:spcBef>
              <a:buNone/>
              <a:defRPr sz="1200">
                <a:solidFill>
                  <a:srgbClr val="000000"/>
                </a:solidFill>
                <a:latin typeface="Century Gothic"/>
                <a:ea typeface="Century Gothic"/>
                <a:cs typeface="Century Gothic"/>
                <a:sym typeface="Century Gothic"/>
              </a:defRPr>
            </a:lvl4pPr>
            <a:lvl5pPr marL="0" lvl="4" indent="0" algn="r">
              <a:spcBef>
                <a:spcPts val="0"/>
              </a:spcBef>
              <a:buNone/>
              <a:defRPr sz="1200">
                <a:solidFill>
                  <a:srgbClr val="000000"/>
                </a:solidFill>
                <a:latin typeface="Century Gothic"/>
                <a:ea typeface="Century Gothic"/>
                <a:cs typeface="Century Gothic"/>
                <a:sym typeface="Century Gothic"/>
              </a:defRPr>
            </a:lvl5pPr>
            <a:lvl6pPr marL="0" lvl="5" indent="0" algn="r">
              <a:spcBef>
                <a:spcPts val="0"/>
              </a:spcBef>
              <a:buNone/>
              <a:defRPr sz="1200">
                <a:solidFill>
                  <a:srgbClr val="000000"/>
                </a:solidFill>
                <a:latin typeface="Century Gothic"/>
                <a:ea typeface="Century Gothic"/>
                <a:cs typeface="Century Gothic"/>
                <a:sym typeface="Century Gothic"/>
              </a:defRPr>
            </a:lvl6pPr>
            <a:lvl7pPr marL="0" lvl="6" indent="0" algn="r">
              <a:spcBef>
                <a:spcPts val="0"/>
              </a:spcBef>
              <a:buNone/>
              <a:defRPr sz="1200">
                <a:solidFill>
                  <a:srgbClr val="000000"/>
                </a:solidFill>
                <a:latin typeface="Century Gothic"/>
                <a:ea typeface="Century Gothic"/>
                <a:cs typeface="Century Gothic"/>
                <a:sym typeface="Century Gothic"/>
              </a:defRPr>
            </a:lvl7pPr>
            <a:lvl8pPr marL="0" lvl="7" indent="0" algn="r">
              <a:spcBef>
                <a:spcPts val="0"/>
              </a:spcBef>
              <a:buNone/>
              <a:defRPr sz="1200">
                <a:solidFill>
                  <a:srgbClr val="000000"/>
                </a:solidFill>
                <a:latin typeface="Century Gothic"/>
                <a:ea typeface="Century Gothic"/>
                <a:cs typeface="Century Gothic"/>
                <a:sym typeface="Century Gothic"/>
              </a:defRPr>
            </a:lvl8pPr>
            <a:lvl9pPr marL="0" lvl="8" indent="0" algn="r">
              <a:spcBef>
                <a:spcPts val="0"/>
              </a:spcBef>
              <a:buNone/>
              <a:defRPr sz="12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43"/>
          <p:cNvSpPr txBox="1">
            <a:spLocks noGrp="1"/>
          </p:cNvSpPr>
          <p:nvPr>
            <p:ph type="body" idx="1"/>
          </p:nvPr>
        </p:nvSpPr>
        <p:spPr>
          <a:xfrm>
            <a:off x="457203" y="457201"/>
            <a:ext cx="3605740"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BEBEBE"/>
              </a:buClr>
              <a:buSzPts val="2000"/>
              <a:buNone/>
              <a:defRPr b="1" cap="none">
                <a:solidFill>
                  <a:srgbClr val="BEBEBE"/>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2" name="Google Shape;162;p43"/>
          <p:cNvSpPr txBox="1">
            <a:spLocks noGrp="1"/>
          </p:cNvSpPr>
          <p:nvPr>
            <p:ph type="body" idx="2"/>
          </p:nvPr>
        </p:nvSpPr>
        <p:spPr>
          <a:xfrm>
            <a:off x="4291542" y="842212"/>
            <a:ext cx="2362200" cy="5558588"/>
          </a:xfrm>
          <a:prstGeom prst="rect">
            <a:avLst/>
          </a:prstGeom>
          <a:solidFill>
            <a:srgbClr val="D3D3D3">
              <a:alpha val="89803"/>
            </a:srgbClr>
          </a:solidFill>
          <a:ln>
            <a:noFill/>
          </a:ln>
        </p:spPr>
        <p:txBody>
          <a:bodyPr spcFirstLastPara="1" wrap="square" lIns="182875" tIns="182875" rIns="182875" bIns="0" anchor="t" anchorCtr="0">
            <a:noAutofit/>
          </a:bodyPr>
          <a:lstStyle>
            <a:lvl1pPr marL="457200" lvl="0" indent="-330200" algn="l">
              <a:spcBef>
                <a:spcPts val="320"/>
              </a:spcBef>
              <a:spcAft>
                <a:spcPts val="0"/>
              </a:spcAft>
              <a:buClr>
                <a:srgbClr val="000000"/>
              </a:buClr>
              <a:buSzPts val="1600"/>
              <a:buFont typeface="Arial"/>
              <a:buChar char="•"/>
              <a:defRPr sz="1600">
                <a:solidFill>
                  <a:srgbClr val="000000"/>
                </a:solidFill>
              </a:defRPr>
            </a:lvl1pPr>
            <a:lvl2pPr marL="914400" lvl="1" indent="-304800" algn="l">
              <a:spcBef>
                <a:spcPts val="240"/>
              </a:spcBef>
              <a:spcAft>
                <a:spcPts val="0"/>
              </a:spcAft>
              <a:buClr>
                <a:srgbClr val="000000"/>
              </a:buClr>
              <a:buSzPts val="1200"/>
              <a:buChar char="–"/>
              <a:defRPr sz="1200">
                <a:solidFill>
                  <a:srgbClr val="000000"/>
                </a:solidFill>
              </a:defRPr>
            </a:lvl2pPr>
            <a:lvl3pPr marL="1371600" lvl="2" indent="-317500" algn="l">
              <a:spcBef>
                <a:spcPts val="280"/>
              </a:spcBef>
              <a:spcAft>
                <a:spcPts val="0"/>
              </a:spcAft>
              <a:buClr>
                <a:schemeClr val="lt1"/>
              </a:buClr>
              <a:buSzPts val="1400"/>
              <a:buChar char="•"/>
              <a:defRPr sz="140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43"/>
          <p:cNvSpPr txBox="1">
            <a:spLocks noGrp="1"/>
          </p:cNvSpPr>
          <p:nvPr>
            <p:ph type="body" idx="3"/>
          </p:nvPr>
        </p:nvSpPr>
        <p:spPr>
          <a:xfrm>
            <a:off x="4291542" y="465651"/>
            <a:ext cx="2362200" cy="304799"/>
          </a:xfrm>
          <a:prstGeom prst="rect">
            <a:avLst/>
          </a:prstGeom>
          <a:solidFill>
            <a:schemeClr val="accent1"/>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43"/>
          <p:cNvSpPr txBox="1">
            <a:spLocks noGrp="1"/>
          </p:cNvSpPr>
          <p:nvPr>
            <p:ph type="body" idx="4"/>
          </p:nvPr>
        </p:nvSpPr>
        <p:spPr>
          <a:xfrm>
            <a:off x="6830484" y="465651"/>
            <a:ext cx="2362200" cy="304799"/>
          </a:xfrm>
          <a:prstGeom prst="rect">
            <a:avLst/>
          </a:prstGeom>
          <a:solidFill>
            <a:schemeClr val="accent2"/>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5" name="Google Shape;165;p43"/>
          <p:cNvSpPr txBox="1">
            <a:spLocks noGrp="1"/>
          </p:cNvSpPr>
          <p:nvPr>
            <p:ph type="body" idx="5"/>
          </p:nvPr>
        </p:nvSpPr>
        <p:spPr>
          <a:xfrm>
            <a:off x="9369425" y="465651"/>
            <a:ext cx="2362200" cy="304799"/>
          </a:xfrm>
          <a:prstGeom prst="rect">
            <a:avLst/>
          </a:prstGeom>
          <a:solidFill>
            <a:schemeClr val="accent3"/>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6" name="Google Shape;166;p43"/>
          <p:cNvSpPr txBox="1">
            <a:spLocks noGrp="1"/>
          </p:cNvSpPr>
          <p:nvPr>
            <p:ph type="body" idx="6"/>
          </p:nvPr>
        </p:nvSpPr>
        <p:spPr>
          <a:xfrm>
            <a:off x="6830485" y="842212"/>
            <a:ext cx="2362200" cy="5558587"/>
          </a:xfrm>
          <a:prstGeom prst="rect">
            <a:avLst/>
          </a:prstGeom>
          <a:solidFill>
            <a:srgbClr val="D3D3D3">
              <a:alpha val="89803"/>
            </a:srgbClr>
          </a:solidFill>
          <a:ln>
            <a:noFill/>
          </a:ln>
        </p:spPr>
        <p:txBody>
          <a:bodyPr spcFirstLastPara="1" wrap="square" lIns="182875" tIns="182875" rIns="182875" bIns="0" anchor="t" anchorCtr="0">
            <a:noAutofit/>
          </a:bodyPr>
          <a:lstStyle>
            <a:lvl1pPr marL="457200" lvl="0" indent="-330200" algn="l">
              <a:spcBef>
                <a:spcPts val="320"/>
              </a:spcBef>
              <a:spcAft>
                <a:spcPts val="0"/>
              </a:spcAft>
              <a:buClr>
                <a:srgbClr val="000000"/>
              </a:buClr>
              <a:buSzPts val="1600"/>
              <a:buFont typeface="Arial"/>
              <a:buChar char="•"/>
              <a:defRPr sz="1600">
                <a:solidFill>
                  <a:srgbClr val="000000"/>
                </a:solidFill>
              </a:defRPr>
            </a:lvl1pPr>
            <a:lvl2pPr marL="914400" lvl="1" indent="-304800" algn="l">
              <a:spcBef>
                <a:spcPts val="240"/>
              </a:spcBef>
              <a:spcAft>
                <a:spcPts val="0"/>
              </a:spcAft>
              <a:buClr>
                <a:srgbClr val="000000"/>
              </a:buClr>
              <a:buSzPts val="1200"/>
              <a:buChar char="–"/>
              <a:defRPr sz="1200">
                <a:solidFill>
                  <a:srgbClr val="000000"/>
                </a:solidFill>
              </a:defRPr>
            </a:lvl2pPr>
            <a:lvl3pPr marL="1371600" lvl="2" indent="-317500" algn="l">
              <a:spcBef>
                <a:spcPts val="280"/>
              </a:spcBef>
              <a:spcAft>
                <a:spcPts val="0"/>
              </a:spcAft>
              <a:buClr>
                <a:schemeClr val="lt1"/>
              </a:buClr>
              <a:buSzPts val="1400"/>
              <a:buChar char="•"/>
              <a:defRPr sz="140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43"/>
          <p:cNvSpPr txBox="1">
            <a:spLocks noGrp="1"/>
          </p:cNvSpPr>
          <p:nvPr>
            <p:ph type="body" idx="7"/>
          </p:nvPr>
        </p:nvSpPr>
        <p:spPr>
          <a:xfrm>
            <a:off x="9369425" y="842212"/>
            <a:ext cx="2362199" cy="5558587"/>
          </a:xfrm>
          <a:prstGeom prst="rect">
            <a:avLst/>
          </a:prstGeom>
          <a:solidFill>
            <a:srgbClr val="D3D3D3">
              <a:alpha val="89803"/>
            </a:srgbClr>
          </a:solidFill>
          <a:ln>
            <a:noFill/>
          </a:ln>
        </p:spPr>
        <p:txBody>
          <a:bodyPr spcFirstLastPara="1" wrap="square" lIns="182875" tIns="182875" rIns="182875" bIns="0" anchor="t" anchorCtr="0">
            <a:noAutofit/>
          </a:bodyPr>
          <a:lstStyle>
            <a:lvl1pPr marL="457200" lvl="0" indent="-330200" algn="l">
              <a:spcBef>
                <a:spcPts val="320"/>
              </a:spcBef>
              <a:spcAft>
                <a:spcPts val="0"/>
              </a:spcAft>
              <a:buClr>
                <a:srgbClr val="000000"/>
              </a:buClr>
              <a:buSzPts val="1600"/>
              <a:buFont typeface="Arial"/>
              <a:buChar char="•"/>
              <a:defRPr sz="1600">
                <a:solidFill>
                  <a:srgbClr val="000000"/>
                </a:solidFill>
              </a:defRPr>
            </a:lvl1pPr>
            <a:lvl2pPr marL="914400" lvl="1" indent="-304800" algn="l">
              <a:spcBef>
                <a:spcPts val="240"/>
              </a:spcBef>
              <a:spcAft>
                <a:spcPts val="0"/>
              </a:spcAft>
              <a:buClr>
                <a:srgbClr val="000000"/>
              </a:buClr>
              <a:buSzPts val="1200"/>
              <a:buChar char="–"/>
              <a:defRPr sz="1200">
                <a:solidFill>
                  <a:srgbClr val="000000"/>
                </a:solidFill>
              </a:defRPr>
            </a:lvl2pPr>
            <a:lvl3pPr marL="1371600" lvl="2" indent="-317500" algn="l">
              <a:spcBef>
                <a:spcPts val="280"/>
              </a:spcBef>
              <a:spcAft>
                <a:spcPts val="0"/>
              </a:spcAft>
              <a:buClr>
                <a:schemeClr val="lt1"/>
              </a:buClr>
              <a:buSzPts val="1400"/>
              <a:buChar char="•"/>
              <a:defRPr sz="140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168" name="Google Shape;168;p43"/>
          <p:cNvGrpSpPr/>
          <p:nvPr/>
        </p:nvGrpSpPr>
        <p:grpSpPr>
          <a:xfrm>
            <a:off x="-1972327" y="221367"/>
            <a:ext cx="1703373" cy="4089459"/>
            <a:chOff x="-1972327" y="221367"/>
            <a:chExt cx="1703373" cy="4089459"/>
          </a:xfrm>
        </p:grpSpPr>
        <p:sp>
          <p:nvSpPr>
            <p:cNvPr id="169" name="Google Shape;169;p43"/>
            <p:cNvSpPr/>
            <p:nvPr/>
          </p:nvSpPr>
          <p:spPr>
            <a:xfrm>
              <a:off x="-1972327" y="221367"/>
              <a:ext cx="1703373" cy="4089459"/>
            </a:xfrm>
            <a:prstGeom prst="rect">
              <a:avLst/>
            </a:prstGeom>
            <a:solidFill>
              <a:schemeClr val="accent2"/>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MANUALLY RECOLOR TITLE TEXT W/ DARK GREEN  </a:t>
              </a:r>
              <a:br>
                <a:rPr lang="en-US" sz="1800" b="1">
                  <a:solidFill>
                    <a:schemeClr val="lt1"/>
                  </a:solidFill>
                  <a:latin typeface="Century Gothic"/>
                  <a:ea typeface="Century Gothic"/>
                  <a:cs typeface="Century Gothic"/>
                  <a:sym typeface="Century Gothic"/>
                </a:rPr>
              </a:br>
              <a:r>
                <a:rPr lang="en-US" sz="1800" b="1">
                  <a:solidFill>
                    <a:schemeClr val="lt1"/>
                  </a:solidFill>
                  <a:latin typeface="Century Gothic"/>
                  <a:ea typeface="Century Gothic"/>
                  <a:cs typeface="Century Gothic"/>
                  <a:sym typeface="Century Gothic"/>
                </a:rPr>
                <a:t>FOR EMPHASIS</a:t>
              </a:r>
              <a:endParaRPr/>
            </a:p>
          </p:txBody>
        </p:sp>
        <p:grpSp>
          <p:nvGrpSpPr>
            <p:cNvPr id="170" name="Google Shape;170;p43"/>
            <p:cNvGrpSpPr/>
            <p:nvPr/>
          </p:nvGrpSpPr>
          <p:grpSpPr>
            <a:xfrm>
              <a:off x="-1875955" y="2009202"/>
              <a:ext cx="1478916" cy="2161814"/>
              <a:chOff x="-2088362" y="2091764"/>
              <a:chExt cx="1819408" cy="2659529"/>
            </a:xfrm>
          </p:grpSpPr>
          <p:pic>
            <p:nvPicPr>
              <p:cNvPr id="171" name="Google Shape;171;p43"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accent2"/>
                </a:solidFill>
                <a:prstDash val="solid"/>
                <a:round/>
                <a:headEnd type="none" w="sm" len="sm"/>
                <a:tailEnd type="none" w="sm" len="sm"/>
              </a:ln>
            </p:spPr>
          </p:pic>
          <p:sp>
            <p:nvSpPr>
              <p:cNvPr id="172" name="Google Shape;172;p43"/>
              <p:cNvSpPr/>
              <p:nvPr/>
            </p:nvSpPr>
            <p:spPr>
              <a:xfrm>
                <a:off x="-1178302"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73" name="Google Shape;173;p43"/>
            <p:cNvSpPr/>
            <p:nvPr/>
          </p:nvSpPr>
          <p:spPr>
            <a:xfrm>
              <a:off x="-1916656" y="2382606"/>
              <a:ext cx="1567114" cy="1829188"/>
            </a:xfrm>
            <a:prstGeom prst="rect">
              <a:avLst/>
            </a:prstGeom>
            <a:solidFill>
              <a:srgbClr val="26A72D">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Green)">
  <p:cSld name="Logo (Green)">
    <p:spTree>
      <p:nvGrpSpPr>
        <p:cNvPr id="1" name="Shape 174"/>
        <p:cNvGrpSpPr/>
        <p:nvPr/>
      </p:nvGrpSpPr>
      <p:grpSpPr>
        <a:xfrm>
          <a:off x="0" y="0"/>
          <a:ext cx="0" cy="0"/>
          <a:chOff x="0" y="0"/>
          <a:chExt cx="0" cy="0"/>
        </a:xfrm>
      </p:grpSpPr>
      <p:sp>
        <p:nvSpPr>
          <p:cNvPr id="175" name="Google Shape;175;p44"/>
          <p:cNvSpPr/>
          <p:nvPr/>
        </p:nvSpPr>
        <p:spPr>
          <a:xfrm>
            <a:off x="0" y="0"/>
            <a:ext cx="12188825" cy="6858000"/>
          </a:xfrm>
          <a:prstGeom prst="rect">
            <a:avLst/>
          </a:prstGeom>
          <a:gradFill>
            <a:gsLst>
              <a:gs pos="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FFFFFF"/>
              </a:solidFill>
              <a:latin typeface="Calibri"/>
              <a:ea typeface="Calibri"/>
              <a:cs typeface="Calibri"/>
              <a:sym typeface="Calibri"/>
            </a:endParaRPr>
          </a:p>
        </p:txBody>
      </p:sp>
      <p:pic>
        <p:nvPicPr>
          <p:cNvPr id="176" name="Google Shape;176;p44"/>
          <p:cNvPicPr preferRelativeResize="0"/>
          <p:nvPr/>
        </p:nvPicPr>
        <p:blipFill rotWithShape="1">
          <a:blip r:embed="rId2">
            <a:alphaModFix/>
          </a:blip>
          <a:srcRect/>
          <a:stretch/>
        </p:blipFill>
        <p:spPr>
          <a:xfrm>
            <a:off x="4448928" y="2893215"/>
            <a:ext cx="3291492" cy="10311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177"/>
        <p:cNvGrpSpPr/>
        <p:nvPr/>
      </p:nvGrpSpPr>
      <p:grpSpPr>
        <a:xfrm>
          <a:off x="0" y="0"/>
          <a:ext cx="0" cy="0"/>
          <a:chOff x="0" y="0"/>
          <a:chExt cx="0" cy="0"/>
        </a:xfrm>
      </p:grpSpPr>
      <p:sp>
        <p:nvSpPr>
          <p:cNvPr id="178" name="Google Shape;178;p45"/>
          <p:cNvSpPr/>
          <p:nvPr/>
        </p:nvSpPr>
        <p:spPr>
          <a:xfrm>
            <a:off x="-1" y="0"/>
            <a:ext cx="12188825" cy="6858000"/>
          </a:xfrm>
          <a:prstGeom prst="rect">
            <a:avLst/>
          </a:prstGeom>
          <a:solidFill>
            <a:srgbClr val="455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9" name="Google Shape;179;p45"/>
          <p:cNvSpPr txBox="1">
            <a:spLocks noGrp="1"/>
          </p:cNvSpPr>
          <p:nvPr>
            <p:ph type="title"/>
          </p:nvPr>
        </p:nvSpPr>
        <p:spPr>
          <a:xfrm>
            <a:off x="2374370" y="1828800"/>
            <a:ext cx="9357251" cy="3200400"/>
          </a:xfrm>
          <a:prstGeom prst="rect">
            <a:avLst/>
          </a:prstGeom>
          <a:noFill/>
          <a:ln>
            <a:noFill/>
          </a:ln>
        </p:spPr>
        <p:txBody>
          <a:bodyPr spcFirstLastPara="1" wrap="square" lIns="0" tIns="45700" rIns="0" bIns="0" anchor="ctr" anchorCtr="0">
            <a:noAutofit/>
          </a:bodyPr>
          <a:lstStyle>
            <a:lvl1pPr lvl="0" algn="l">
              <a:lnSpc>
                <a:spcPct val="70000"/>
              </a:lnSpc>
              <a:spcBef>
                <a:spcPts val="0"/>
              </a:spcBef>
              <a:spcAft>
                <a:spcPts val="0"/>
              </a:spcAft>
              <a:buClr>
                <a:srgbClr val="FFFFFF"/>
              </a:buClr>
              <a:buSzPts val="8800"/>
              <a:buFont typeface="Century Gothic"/>
              <a:buNone/>
              <a:defRPr sz="8800" b="1"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45"/>
          <p:cNvSpPr txBox="1">
            <a:spLocks noGrp="1"/>
          </p:cNvSpPr>
          <p:nvPr>
            <p:ph type="body" idx="1"/>
          </p:nvPr>
        </p:nvSpPr>
        <p:spPr>
          <a:xfrm>
            <a:off x="2374371" y="5899686"/>
            <a:ext cx="9458106" cy="1647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80"/>
              </a:spcBef>
              <a:spcAft>
                <a:spcPts val="0"/>
              </a:spcAft>
              <a:buClr>
                <a:srgbClr val="FFFFFF"/>
              </a:buClr>
              <a:buSzPts val="1400"/>
              <a:buNone/>
              <a:defRPr sz="1400" b="1" cap="none">
                <a:solidFill>
                  <a:srgbClr val="FFFFFF"/>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12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1" name="Google Shape;181;p45"/>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5"/>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5"/>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FFFFFF"/>
                </a:solidFill>
                <a:latin typeface="Century Gothic"/>
                <a:ea typeface="Century Gothic"/>
                <a:cs typeface="Century Gothic"/>
                <a:sym typeface="Century Gothic"/>
              </a:defRPr>
            </a:lvl1pPr>
            <a:lvl2pPr marL="0" lvl="1" indent="0" algn="r">
              <a:spcBef>
                <a:spcPts val="0"/>
              </a:spcBef>
              <a:buNone/>
              <a:defRPr sz="1200">
                <a:solidFill>
                  <a:srgbClr val="FFFFFF"/>
                </a:solidFill>
                <a:latin typeface="Century Gothic"/>
                <a:ea typeface="Century Gothic"/>
                <a:cs typeface="Century Gothic"/>
                <a:sym typeface="Century Gothic"/>
              </a:defRPr>
            </a:lvl2pPr>
            <a:lvl3pPr marL="0" lvl="2" indent="0" algn="r">
              <a:spcBef>
                <a:spcPts val="0"/>
              </a:spcBef>
              <a:buNone/>
              <a:defRPr sz="1200">
                <a:solidFill>
                  <a:srgbClr val="FFFFFF"/>
                </a:solidFill>
                <a:latin typeface="Century Gothic"/>
                <a:ea typeface="Century Gothic"/>
                <a:cs typeface="Century Gothic"/>
                <a:sym typeface="Century Gothic"/>
              </a:defRPr>
            </a:lvl3pPr>
            <a:lvl4pPr marL="0" lvl="3" indent="0" algn="r">
              <a:spcBef>
                <a:spcPts val="0"/>
              </a:spcBef>
              <a:buNone/>
              <a:defRPr sz="1200">
                <a:solidFill>
                  <a:srgbClr val="FFFFFF"/>
                </a:solidFill>
                <a:latin typeface="Century Gothic"/>
                <a:ea typeface="Century Gothic"/>
                <a:cs typeface="Century Gothic"/>
                <a:sym typeface="Century Gothic"/>
              </a:defRPr>
            </a:lvl4pPr>
            <a:lvl5pPr marL="0" lvl="4" indent="0" algn="r">
              <a:spcBef>
                <a:spcPts val="0"/>
              </a:spcBef>
              <a:buNone/>
              <a:defRPr sz="1200">
                <a:solidFill>
                  <a:srgbClr val="FFFFFF"/>
                </a:solidFill>
                <a:latin typeface="Century Gothic"/>
                <a:ea typeface="Century Gothic"/>
                <a:cs typeface="Century Gothic"/>
                <a:sym typeface="Century Gothic"/>
              </a:defRPr>
            </a:lvl5pPr>
            <a:lvl6pPr marL="0" lvl="5" indent="0" algn="r">
              <a:spcBef>
                <a:spcPts val="0"/>
              </a:spcBef>
              <a:buNone/>
              <a:defRPr sz="1200">
                <a:solidFill>
                  <a:srgbClr val="FFFFFF"/>
                </a:solidFill>
                <a:latin typeface="Century Gothic"/>
                <a:ea typeface="Century Gothic"/>
                <a:cs typeface="Century Gothic"/>
                <a:sym typeface="Century Gothic"/>
              </a:defRPr>
            </a:lvl6pPr>
            <a:lvl7pPr marL="0" lvl="6" indent="0" algn="r">
              <a:spcBef>
                <a:spcPts val="0"/>
              </a:spcBef>
              <a:buNone/>
              <a:defRPr sz="1200">
                <a:solidFill>
                  <a:srgbClr val="FFFFFF"/>
                </a:solidFill>
                <a:latin typeface="Century Gothic"/>
                <a:ea typeface="Century Gothic"/>
                <a:cs typeface="Century Gothic"/>
                <a:sym typeface="Century Gothic"/>
              </a:defRPr>
            </a:lvl7pPr>
            <a:lvl8pPr marL="0" lvl="7" indent="0" algn="r">
              <a:spcBef>
                <a:spcPts val="0"/>
              </a:spcBef>
              <a:buNone/>
              <a:defRPr sz="1200">
                <a:solidFill>
                  <a:srgbClr val="FFFFFF"/>
                </a:solidFill>
                <a:latin typeface="Century Gothic"/>
                <a:ea typeface="Century Gothic"/>
                <a:cs typeface="Century Gothic"/>
                <a:sym typeface="Century Gothic"/>
              </a:defRPr>
            </a:lvl8pPr>
            <a:lvl9pPr marL="0" lvl="8" indent="0" algn="r">
              <a:spcBef>
                <a:spcPts val="0"/>
              </a:spcBef>
              <a:buNone/>
              <a:defRPr sz="1200">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45"/>
          <p:cNvSpPr txBox="1">
            <a:spLocks noGrp="1"/>
          </p:cNvSpPr>
          <p:nvPr>
            <p:ph type="body" idx="2"/>
          </p:nvPr>
        </p:nvSpPr>
        <p:spPr>
          <a:xfrm>
            <a:off x="2374371" y="6109368"/>
            <a:ext cx="9458106" cy="29477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80"/>
              </a:spcBef>
              <a:spcAft>
                <a:spcPts val="0"/>
              </a:spcAft>
              <a:buClr>
                <a:srgbClr val="FFFFFF"/>
              </a:buClr>
              <a:buSzPts val="1400"/>
              <a:buNone/>
              <a:defRPr sz="1400">
                <a:solidFill>
                  <a:srgbClr val="FFFFFF"/>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12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pic>
        <p:nvPicPr>
          <p:cNvPr id="185" name="Google Shape;185;p45" descr="logo_white-01.png"/>
          <p:cNvPicPr preferRelativeResize="0"/>
          <p:nvPr/>
        </p:nvPicPr>
        <p:blipFill rotWithShape="1">
          <a:blip r:embed="rId2">
            <a:alphaModFix/>
          </a:blip>
          <a:srcRect/>
          <a:stretch/>
        </p:blipFill>
        <p:spPr>
          <a:xfrm>
            <a:off x="10450357" y="6202730"/>
            <a:ext cx="1367084" cy="437736"/>
          </a:xfrm>
          <a:prstGeom prst="rect">
            <a:avLst/>
          </a:prstGeom>
          <a:noFill/>
          <a:ln>
            <a:noFill/>
          </a:ln>
        </p:spPr>
      </p:pic>
      <p:sp>
        <p:nvSpPr>
          <p:cNvPr id="186" name="Google Shape;186;p45"/>
          <p:cNvSpPr>
            <a:spLocks noGrp="1"/>
          </p:cNvSpPr>
          <p:nvPr>
            <p:ph type="pic" idx="3"/>
          </p:nvPr>
        </p:nvSpPr>
        <p:spPr>
          <a:xfrm>
            <a:off x="0" y="0"/>
            <a:ext cx="2146300" cy="6858000"/>
          </a:xfrm>
          <a:prstGeom prst="rect">
            <a:avLst/>
          </a:prstGeom>
          <a:solidFill>
            <a:srgbClr val="3F3F3F"/>
          </a:solidFill>
          <a:ln>
            <a:noFill/>
          </a:ln>
        </p:spPr>
        <p:txBody>
          <a:bodyPr spcFirstLastPara="1" wrap="square" lIns="0" tIns="0" rIns="0" bIns="0" anchor="t" anchorCtr="0">
            <a:noAutofit/>
          </a:bodyPr>
          <a:lstStyle>
            <a:lvl1pPr marR="0" lvl="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R="0" lvl="3"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grpSp>
        <p:nvGrpSpPr>
          <p:cNvPr id="187" name="Google Shape;187;p45"/>
          <p:cNvGrpSpPr/>
          <p:nvPr/>
        </p:nvGrpSpPr>
        <p:grpSpPr>
          <a:xfrm>
            <a:off x="-1972327" y="221367"/>
            <a:ext cx="1703373" cy="4089459"/>
            <a:chOff x="-1972327" y="221367"/>
            <a:chExt cx="1703373" cy="4089459"/>
          </a:xfrm>
        </p:grpSpPr>
        <p:sp>
          <p:nvSpPr>
            <p:cNvPr id="188" name="Google Shape;188;p45"/>
            <p:cNvSpPr/>
            <p:nvPr/>
          </p:nvSpPr>
          <p:spPr>
            <a:xfrm>
              <a:off x="-1972327" y="221367"/>
              <a:ext cx="1703373" cy="4089459"/>
            </a:xfrm>
            <a:prstGeom prst="rect">
              <a:avLst/>
            </a:prstGeom>
            <a:solidFill>
              <a:schemeClr val="accent1"/>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MANUALLY RECOLOR TITLE TEXT W/ LIGHT GREEN  </a:t>
              </a:r>
              <a:br>
                <a:rPr lang="en-US" sz="1800" b="1">
                  <a:solidFill>
                    <a:schemeClr val="lt1"/>
                  </a:solidFill>
                  <a:latin typeface="Century Gothic"/>
                  <a:ea typeface="Century Gothic"/>
                  <a:cs typeface="Century Gothic"/>
                  <a:sym typeface="Century Gothic"/>
                </a:rPr>
              </a:br>
              <a:r>
                <a:rPr lang="en-US" sz="1800" b="1">
                  <a:solidFill>
                    <a:schemeClr val="lt1"/>
                  </a:solidFill>
                  <a:latin typeface="Century Gothic"/>
                  <a:ea typeface="Century Gothic"/>
                  <a:cs typeface="Century Gothic"/>
                  <a:sym typeface="Century Gothic"/>
                </a:rPr>
                <a:t>FOR EMPHASIS</a:t>
              </a:r>
              <a:endParaRPr/>
            </a:p>
          </p:txBody>
        </p:sp>
        <p:grpSp>
          <p:nvGrpSpPr>
            <p:cNvPr id="189" name="Google Shape;189;p45"/>
            <p:cNvGrpSpPr/>
            <p:nvPr/>
          </p:nvGrpSpPr>
          <p:grpSpPr>
            <a:xfrm>
              <a:off x="-1875955" y="2009202"/>
              <a:ext cx="1478916" cy="2161814"/>
              <a:chOff x="-2088362" y="2091764"/>
              <a:chExt cx="1819408" cy="2659529"/>
            </a:xfrm>
          </p:grpSpPr>
          <p:pic>
            <p:nvPicPr>
              <p:cNvPr id="190" name="Google Shape;190;p45" descr="Screen Shot 2016-05-25 at 11.49.54 AM.png"/>
              <p:cNvPicPr preferRelativeResize="0"/>
              <p:nvPr/>
            </p:nvPicPr>
            <p:blipFill rotWithShape="1">
              <a:blip r:embed="rId3">
                <a:alphaModFix/>
              </a:blip>
              <a:srcRect l="-1" t="1700" r="3852" b="2238"/>
              <a:stretch/>
            </p:blipFill>
            <p:spPr>
              <a:xfrm>
                <a:off x="-2088362" y="2091764"/>
                <a:ext cx="1819408" cy="2659529"/>
              </a:xfrm>
              <a:prstGeom prst="rect">
                <a:avLst/>
              </a:prstGeom>
              <a:noFill/>
              <a:ln w="9525" cap="flat" cmpd="sng">
                <a:solidFill>
                  <a:schemeClr val="accent2"/>
                </a:solidFill>
                <a:prstDash val="solid"/>
                <a:round/>
                <a:headEnd type="none" w="sm" len="sm"/>
                <a:tailEnd type="none" w="sm" len="sm"/>
              </a:ln>
            </p:spPr>
          </p:pic>
          <p:sp>
            <p:nvSpPr>
              <p:cNvPr id="191" name="Google Shape;191;p45"/>
              <p:cNvSpPr/>
              <p:nvPr/>
            </p:nvSpPr>
            <p:spPr>
              <a:xfrm>
                <a:off x="-1344519"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92" name="Google Shape;192;p45"/>
            <p:cNvSpPr/>
            <p:nvPr/>
          </p:nvSpPr>
          <p:spPr>
            <a:xfrm>
              <a:off x="-1916656" y="2382606"/>
              <a:ext cx="1567114" cy="1829188"/>
            </a:xfrm>
            <a:prstGeom prst="rect">
              <a:avLst/>
            </a:prstGeom>
            <a:solidFill>
              <a:srgbClr val="7CC623">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Alt)">
  <p:cSld name="Agenda (Alt)">
    <p:spTree>
      <p:nvGrpSpPr>
        <p:cNvPr id="1" name="Shape 193"/>
        <p:cNvGrpSpPr/>
        <p:nvPr/>
      </p:nvGrpSpPr>
      <p:grpSpPr>
        <a:xfrm>
          <a:off x="0" y="0"/>
          <a:ext cx="0" cy="0"/>
          <a:chOff x="0" y="0"/>
          <a:chExt cx="0" cy="0"/>
        </a:xfrm>
      </p:grpSpPr>
      <p:sp>
        <p:nvSpPr>
          <p:cNvPr id="194" name="Google Shape;194;p46"/>
          <p:cNvSpPr/>
          <p:nvPr/>
        </p:nvSpPr>
        <p:spPr>
          <a:xfrm>
            <a:off x="0" y="0"/>
            <a:ext cx="12188825" cy="6858000"/>
          </a:xfrm>
          <a:prstGeom prst="rect">
            <a:avLst/>
          </a:prstGeom>
          <a:solidFill>
            <a:srgbClr val="26A7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5" name="Google Shape;195;p46"/>
          <p:cNvSpPr txBox="1">
            <a:spLocks noGrp="1"/>
          </p:cNvSpPr>
          <p:nvPr>
            <p:ph type="body" idx="1"/>
          </p:nvPr>
        </p:nvSpPr>
        <p:spPr>
          <a:xfrm>
            <a:off x="4754563" y="3003959"/>
            <a:ext cx="6977062" cy="2740781"/>
          </a:xfrm>
          <a:prstGeom prst="rect">
            <a:avLst/>
          </a:prstGeom>
          <a:noFill/>
          <a:ln>
            <a:noFill/>
          </a:ln>
        </p:spPr>
        <p:txBody>
          <a:bodyPr spcFirstLastPara="1" wrap="square" lIns="0" tIns="0" rIns="0" bIns="0" anchor="t" anchorCtr="0">
            <a:noAutofit/>
          </a:bodyPr>
          <a:lstStyle>
            <a:lvl1pPr marL="457200" lvl="0" indent="-228600" algn="r">
              <a:spcBef>
                <a:spcPts val="320"/>
              </a:spcBef>
              <a:spcAft>
                <a:spcPts val="0"/>
              </a:spcAft>
              <a:buClr>
                <a:srgbClr val="FFFFFF"/>
              </a:buClr>
              <a:buSzPts val="1600"/>
              <a:buNone/>
              <a:defRPr sz="1600" b="1" cap="none">
                <a:solidFill>
                  <a:srgbClr val="FFFFFF"/>
                </a:solidFill>
                <a:latin typeface="Century Gothic"/>
                <a:ea typeface="Century Gothic"/>
                <a:cs typeface="Century Gothic"/>
                <a:sym typeface="Century Gothic"/>
              </a:defRPr>
            </a:lvl1pPr>
            <a:lvl2pPr marL="914400" lvl="1" indent="-228600" algn="r">
              <a:spcBef>
                <a:spcPts val="1800"/>
              </a:spcBef>
              <a:spcAft>
                <a:spcPts val="0"/>
              </a:spcAft>
              <a:buClr>
                <a:srgbClr val="FFFFFF"/>
              </a:buClr>
              <a:buSzPts val="1400"/>
              <a:buNone/>
              <a:defRPr sz="1400">
                <a:solidFill>
                  <a:srgbClr val="FFFFFF"/>
                </a:solidFill>
              </a:defRPr>
            </a:lvl2pPr>
            <a:lvl3pPr marL="1371600" lvl="2" indent="-228600" algn="l">
              <a:spcBef>
                <a:spcPts val="1800"/>
              </a:spcBef>
              <a:spcAft>
                <a:spcPts val="0"/>
              </a:spcAft>
              <a:buClr>
                <a:srgbClr val="000000"/>
              </a:buClr>
              <a:buSzPts val="1400"/>
              <a:buNone/>
              <a:defRPr sz="1400">
                <a:solidFill>
                  <a:srgbClr val="000000"/>
                </a:solidFill>
              </a:defRPr>
            </a:lvl3pPr>
            <a:lvl4pPr marL="1828800" lvl="3" indent="-228600" algn="l">
              <a:spcBef>
                <a:spcPts val="600"/>
              </a:spcBef>
              <a:spcAft>
                <a:spcPts val="0"/>
              </a:spcAft>
              <a:buClr>
                <a:srgbClr val="000000"/>
              </a:buClr>
              <a:buSzPts val="1200"/>
              <a:buNone/>
              <a:defRPr sz="1200">
                <a:solidFill>
                  <a:srgbClr val="000000"/>
                </a:solidFill>
              </a:defRPr>
            </a:lvl4pPr>
            <a:lvl5pPr marL="2286000" lvl="4" indent="-228600" algn="l">
              <a:spcBef>
                <a:spcPts val="600"/>
              </a:spcBef>
              <a:spcAft>
                <a:spcPts val="0"/>
              </a:spcAft>
              <a:buClr>
                <a:srgbClr val="000000"/>
              </a:buClr>
              <a:buSzPts val="1200"/>
              <a:buNone/>
              <a:defRPr sz="1200">
                <a:solidFill>
                  <a:srgbClr val="000000"/>
                </a:solidFill>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6" name="Google Shape;196;p46" descr="logo_white-01.png"/>
          <p:cNvPicPr preferRelativeResize="0"/>
          <p:nvPr/>
        </p:nvPicPr>
        <p:blipFill rotWithShape="1">
          <a:blip r:embed="rId2">
            <a:alphaModFix/>
          </a:blip>
          <a:srcRect/>
          <a:stretch/>
        </p:blipFill>
        <p:spPr>
          <a:xfrm>
            <a:off x="10450357" y="6202730"/>
            <a:ext cx="1367084" cy="437736"/>
          </a:xfrm>
          <a:prstGeom prst="rect">
            <a:avLst/>
          </a:prstGeom>
          <a:noFill/>
          <a:ln>
            <a:noFill/>
          </a:ln>
        </p:spPr>
      </p:pic>
      <p:sp>
        <p:nvSpPr>
          <p:cNvPr id="197" name="Google Shape;197;p46"/>
          <p:cNvSpPr txBox="1">
            <a:spLocks noGrp="1"/>
          </p:cNvSpPr>
          <p:nvPr>
            <p:ph type="ctrTitle"/>
          </p:nvPr>
        </p:nvSpPr>
        <p:spPr>
          <a:xfrm>
            <a:off x="4754363" y="1295400"/>
            <a:ext cx="6977276" cy="1551813"/>
          </a:xfrm>
          <a:prstGeom prst="rect">
            <a:avLst/>
          </a:prstGeom>
          <a:noFill/>
          <a:ln>
            <a:noFill/>
          </a:ln>
        </p:spPr>
        <p:txBody>
          <a:bodyPr spcFirstLastPara="1" wrap="square" lIns="0" tIns="45700" rIns="0" bIns="0" anchor="b" anchorCtr="0">
            <a:noAutofit/>
          </a:bodyPr>
          <a:lstStyle>
            <a:lvl1pPr lvl="0" algn="r">
              <a:lnSpc>
                <a:spcPct val="70000"/>
              </a:lnSpc>
              <a:spcBef>
                <a:spcPts val="0"/>
              </a:spcBef>
              <a:spcAft>
                <a:spcPts val="0"/>
              </a:spcAft>
              <a:buClr>
                <a:srgbClr val="FFFFFF"/>
              </a:buClr>
              <a:buSzPts val="6000"/>
              <a:buFont typeface="Century Gothic"/>
              <a:buNone/>
              <a:defRPr sz="6000">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46"/>
          <p:cNvSpPr txBox="1">
            <a:spLocks noGrp="1"/>
          </p:cNvSpPr>
          <p:nvPr>
            <p:ph type="subTitle" idx="2"/>
          </p:nvPr>
        </p:nvSpPr>
        <p:spPr>
          <a:xfrm>
            <a:off x="4754564" y="457200"/>
            <a:ext cx="6977062" cy="332403"/>
          </a:xfrm>
          <a:prstGeom prst="rect">
            <a:avLst/>
          </a:prstGeom>
          <a:noFill/>
          <a:ln>
            <a:noFill/>
          </a:ln>
        </p:spPr>
        <p:txBody>
          <a:bodyPr spcFirstLastPara="1" wrap="square" lIns="0" tIns="0" rIns="0" bIns="0" anchor="ctr" anchorCtr="0">
            <a:noAutofit/>
          </a:bodyPr>
          <a:lstStyle>
            <a:lvl1pPr lvl="0" algn="l">
              <a:spcBef>
                <a:spcPts val="320"/>
              </a:spcBef>
              <a:spcAft>
                <a:spcPts val="0"/>
              </a:spcAft>
              <a:buClr>
                <a:srgbClr val="FFFFFF"/>
              </a:buClr>
              <a:buSzPts val="1600"/>
              <a:buNone/>
              <a:defRPr sz="1600" b="0" i="1">
                <a:solidFill>
                  <a:srgbClr val="FFFFFF"/>
                </a:solidFill>
              </a:defRPr>
            </a:lvl1pPr>
            <a:lvl2pPr lvl="1" algn="ctr">
              <a:spcBef>
                <a:spcPts val="320"/>
              </a:spcBef>
              <a:spcAft>
                <a:spcPts val="0"/>
              </a:spcAft>
              <a:buClr>
                <a:srgbClr val="888888"/>
              </a:buClr>
              <a:buSzPts val="1600"/>
              <a:buNone/>
              <a:defRPr>
                <a:solidFill>
                  <a:srgbClr val="888888"/>
                </a:solidFill>
              </a:defRPr>
            </a:lvl2pPr>
            <a:lvl3pPr lvl="2" algn="ctr">
              <a:spcBef>
                <a:spcPts val="280"/>
              </a:spcBef>
              <a:spcAft>
                <a:spcPts val="0"/>
              </a:spcAft>
              <a:buClr>
                <a:srgbClr val="888888"/>
              </a:buClr>
              <a:buSzPts val="1400"/>
              <a:buNone/>
              <a:defRPr>
                <a:solidFill>
                  <a:srgbClr val="888888"/>
                </a:solidFill>
              </a:defRPr>
            </a:lvl3pPr>
            <a:lvl4pPr lvl="3" algn="ctr">
              <a:spcBef>
                <a:spcPts val="240"/>
              </a:spcBef>
              <a:spcAft>
                <a:spcPts val="0"/>
              </a:spcAft>
              <a:buClr>
                <a:srgbClr val="888888"/>
              </a:buClr>
              <a:buSzPts val="1200"/>
              <a:buNone/>
              <a:defRPr>
                <a:solidFill>
                  <a:srgbClr val="888888"/>
                </a:solidFill>
              </a:defRPr>
            </a:lvl4pPr>
            <a:lvl5pPr lvl="4" algn="ctr">
              <a:spcBef>
                <a:spcPts val="240"/>
              </a:spcBef>
              <a:spcAft>
                <a:spcPts val="0"/>
              </a:spcAft>
              <a:buClr>
                <a:srgbClr val="888888"/>
              </a:buClr>
              <a:buSzPts val="1200"/>
              <a:buNone/>
              <a:defRPr>
                <a:solidFill>
                  <a:srgbClr val="888888"/>
                </a:solidFill>
              </a:defRPr>
            </a:lvl5pPr>
            <a:lvl6pPr lvl="5" algn="ctr">
              <a:spcBef>
                <a:spcPts val="12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9" name="Google Shape;199;p46"/>
          <p:cNvSpPr/>
          <p:nvPr/>
        </p:nvSpPr>
        <p:spPr>
          <a:xfrm>
            <a:off x="0" y="0"/>
            <a:ext cx="431805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0" name="Google Shape;200;p46"/>
          <p:cNvPicPr preferRelativeResize="0"/>
          <p:nvPr/>
        </p:nvPicPr>
        <p:blipFill rotWithShape="1">
          <a:blip r:embed="rId3">
            <a:alphaModFix/>
          </a:blip>
          <a:srcRect t="71422"/>
          <a:stretch/>
        </p:blipFill>
        <p:spPr>
          <a:xfrm rot="-5400000" flipH="1">
            <a:off x="864018" y="3269671"/>
            <a:ext cx="6858000" cy="318658"/>
          </a:xfrm>
          <a:prstGeom prst="rect">
            <a:avLst/>
          </a:prstGeom>
          <a:noFill/>
          <a:ln>
            <a:noFill/>
          </a:ln>
        </p:spPr>
      </p:pic>
      <p:pic>
        <p:nvPicPr>
          <p:cNvPr id="201" name="Google Shape;201;p46"/>
          <p:cNvPicPr preferRelativeResize="0"/>
          <p:nvPr/>
        </p:nvPicPr>
        <p:blipFill rotWithShape="1">
          <a:blip r:embed="rId4">
            <a:alphaModFix/>
          </a:blip>
          <a:srcRect/>
          <a:stretch/>
        </p:blipFill>
        <p:spPr>
          <a:xfrm>
            <a:off x="826989" y="3005582"/>
            <a:ext cx="2662632" cy="8341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2"/>
        <p:cNvGrpSpPr/>
        <p:nvPr/>
      </p:nvGrpSpPr>
      <p:grpSpPr>
        <a:xfrm>
          <a:off x="0" y="0"/>
          <a:ext cx="0" cy="0"/>
          <a:chOff x="0" y="0"/>
          <a:chExt cx="0" cy="0"/>
        </a:xfrm>
      </p:grpSpPr>
      <p:sp>
        <p:nvSpPr>
          <p:cNvPr id="203" name="Google Shape;203;p47"/>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47"/>
          <p:cNvSpPr txBox="1">
            <a:spLocks noGrp="1"/>
          </p:cNvSpPr>
          <p:nvPr>
            <p:ph type="body" idx="1"/>
          </p:nvPr>
        </p:nvSpPr>
        <p:spPr>
          <a:xfrm>
            <a:off x="457202" y="2514600"/>
            <a:ext cx="11274421" cy="3890964"/>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5" name="Google Shape;205;p47"/>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7"/>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7"/>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47"/>
          <p:cNvSpPr txBox="1">
            <a:spLocks noGrp="1"/>
          </p:cNvSpPr>
          <p:nvPr>
            <p:ph type="body" idx="2"/>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accent3"/>
              </a:buClr>
              <a:buSzPts val="2000"/>
              <a:buNone/>
              <a:defRPr b="1" cap="none">
                <a:solidFill>
                  <a:schemeClr val="accent3"/>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209" name="Google Shape;209;p47"/>
          <p:cNvGrpSpPr/>
          <p:nvPr/>
        </p:nvGrpSpPr>
        <p:grpSpPr>
          <a:xfrm>
            <a:off x="-1972327" y="221367"/>
            <a:ext cx="1703373" cy="4089459"/>
            <a:chOff x="-1972327" y="221367"/>
            <a:chExt cx="1703373" cy="4089459"/>
          </a:xfrm>
        </p:grpSpPr>
        <p:sp>
          <p:nvSpPr>
            <p:cNvPr id="210" name="Google Shape;210;p47"/>
            <p:cNvSpPr/>
            <p:nvPr/>
          </p:nvSpPr>
          <p:spPr>
            <a:xfrm>
              <a:off x="-1972327" y="221367"/>
              <a:ext cx="1703373" cy="4089459"/>
            </a:xfrm>
            <a:prstGeom prst="rect">
              <a:avLst/>
            </a:prstGeom>
            <a:solidFill>
              <a:schemeClr val="lt1"/>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3"/>
                  </a:solidFill>
                  <a:latin typeface="Century Gothic"/>
                  <a:ea typeface="Century Gothic"/>
                  <a:cs typeface="Century Gothic"/>
                  <a:sym typeface="Century Gothic"/>
                </a:rPr>
                <a:t>MANUALLY RECOLOR TITLE TEXT W/ WHITE</a:t>
              </a:r>
              <a:br>
                <a:rPr lang="en-US" sz="1800" b="1">
                  <a:solidFill>
                    <a:schemeClr val="accent3"/>
                  </a:solidFill>
                  <a:latin typeface="Century Gothic"/>
                  <a:ea typeface="Century Gothic"/>
                  <a:cs typeface="Century Gothic"/>
                  <a:sym typeface="Century Gothic"/>
                </a:rPr>
              </a:br>
              <a:r>
                <a:rPr lang="en-US" sz="1800" b="1">
                  <a:solidFill>
                    <a:schemeClr val="accent3"/>
                  </a:solidFill>
                  <a:latin typeface="Century Gothic"/>
                  <a:ea typeface="Century Gothic"/>
                  <a:cs typeface="Century Gothic"/>
                  <a:sym typeface="Century Gothic"/>
                </a:rPr>
                <a:t>FOR EMPHASIS</a:t>
              </a:r>
              <a:endParaRPr/>
            </a:p>
          </p:txBody>
        </p:sp>
        <p:grpSp>
          <p:nvGrpSpPr>
            <p:cNvPr id="211" name="Google Shape;211;p47"/>
            <p:cNvGrpSpPr/>
            <p:nvPr/>
          </p:nvGrpSpPr>
          <p:grpSpPr>
            <a:xfrm>
              <a:off x="-1875955" y="2009202"/>
              <a:ext cx="1478916" cy="2161814"/>
              <a:chOff x="-2088362" y="2091764"/>
              <a:chExt cx="1819408" cy="2659529"/>
            </a:xfrm>
          </p:grpSpPr>
          <p:pic>
            <p:nvPicPr>
              <p:cNvPr id="212" name="Google Shape;212;p47"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lt1"/>
                </a:solidFill>
                <a:prstDash val="solid"/>
                <a:round/>
                <a:headEnd type="none" w="sm" len="sm"/>
                <a:tailEnd type="none" w="sm" len="sm"/>
              </a:ln>
            </p:spPr>
          </p:pic>
          <p:sp>
            <p:nvSpPr>
              <p:cNvPr id="213" name="Google Shape;213;p47"/>
              <p:cNvSpPr/>
              <p:nvPr/>
            </p:nvSpPr>
            <p:spPr>
              <a:xfrm>
                <a:off x="-2061190"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14" name="Google Shape;214;p47"/>
            <p:cNvSpPr/>
            <p:nvPr/>
          </p:nvSpPr>
          <p:spPr>
            <a:xfrm>
              <a:off x="-1916656" y="2382606"/>
              <a:ext cx="1567114" cy="1829188"/>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 Image">
  <p:cSld name="Full Image">
    <p:spTree>
      <p:nvGrpSpPr>
        <p:cNvPr id="1" name="Shape 215"/>
        <p:cNvGrpSpPr/>
        <p:nvPr/>
      </p:nvGrpSpPr>
      <p:grpSpPr>
        <a:xfrm>
          <a:off x="0" y="0"/>
          <a:ext cx="0" cy="0"/>
          <a:chOff x="0" y="0"/>
          <a:chExt cx="0" cy="0"/>
        </a:xfrm>
      </p:grpSpPr>
      <p:sp>
        <p:nvSpPr>
          <p:cNvPr id="216" name="Google Shape;216;p48"/>
          <p:cNvSpPr>
            <a:spLocks noGrp="1"/>
          </p:cNvSpPr>
          <p:nvPr>
            <p:ph type="pic" idx="2"/>
          </p:nvPr>
        </p:nvSpPr>
        <p:spPr>
          <a:xfrm>
            <a:off x="-1" y="0"/>
            <a:ext cx="12188825" cy="6858000"/>
          </a:xfrm>
          <a:prstGeom prst="rect">
            <a:avLst/>
          </a:prstGeom>
          <a:solidFill>
            <a:srgbClr val="3F3F3F"/>
          </a:solidFill>
          <a:ln>
            <a:noFill/>
          </a:ln>
        </p:spPr>
        <p:txBody>
          <a:bodyPr spcFirstLastPara="1" wrap="square" lIns="0" tIns="0" rIns="0" bIns="0" anchor="t" anchorCtr="0">
            <a:noAutofit/>
          </a:bodyPr>
          <a:lstStyle>
            <a:lvl1pPr marR="0" lvl="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R="0" lvl="3"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17" name="Google Shape;217;p48"/>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48"/>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48"/>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0"/>
        <p:cNvGrpSpPr/>
        <p:nvPr/>
      </p:nvGrpSpPr>
      <p:grpSpPr>
        <a:xfrm>
          <a:off x="0" y="0"/>
          <a:ext cx="0" cy="0"/>
          <a:chOff x="0" y="0"/>
          <a:chExt cx="0" cy="0"/>
        </a:xfrm>
      </p:grpSpPr>
      <p:sp>
        <p:nvSpPr>
          <p:cNvPr id="221" name="Google Shape;221;p49"/>
          <p:cNvSpPr txBox="1">
            <a:spLocks noGrp="1"/>
          </p:cNvSpPr>
          <p:nvPr>
            <p:ph type="title"/>
          </p:nvPr>
        </p:nvSpPr>
        <p:spPr>
          <a:xfrm>
            <a:off x="457201" y="842212"/>
            <a:ext cx="11274422" cy="1443787"/>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49"/>
          <p:cNvSpPr txBox="1">
            <a:spLocks noGrp="1"/>
          </p:cNvSpPr>
          <p:nvPr>
            <p:ph type="body" idx="1"/>
          </p:nvPr>
        </p:nvSpPr>
        <p:spPr>
          <a:xfrm>
            <a:off x="457202" y="2514600"/>
            <a:ext cx="5257800" cy="3890964"/>
          </a:xfrm>
          <a:prstGeom prst="rect">
            <a:avLst/>
          </a:prstGeom>
          <a:noFill/>
          <a:ln>
            <a:noFill/>
          </a:ln>
        </p:spPr>
        <p:txBody>
          <a:bodyPr spcFirstLastPara="1" wrap="square" lIns="0" tIns="0" rIns="0" bIns="0" anchor="t" anchorCtr="0">
            <a:noAutofit/>
          </a:bodyPr>
          <a:lstStyle>
            <a:lvl1pPr marL="457200" lvl="0" indent="-368300" algn="l">
              <a:spcBef>
                <a:spcPts val="440"/>
              </a:spcBef>
              <a:spcAft>
                <a:spcPts val="0"/>
              </a:spcAft>
              <a:buClr>
                <a:schemeClr val="lt1"/>
              </a:buClr>
              <a:buSzPts val="2200"/>
              <a:buChar char="•"/>
              <a:defRPr sz="22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3" name="Google Shape;223;p49"/>
          <p:cNvSpPr txBox="1">
            <a:spLocks noGrp="1"/>
          </p:cNvSpPr>
          <p:nvPr>
            <p:ph type="body" idx="2"/>
          </p:nvPr>
        </p:nvSpPr>
        <p:spPr>
          <a:xfrm>
            <a:off x="6473823" y="2514600"/>
            <a:ext cx="5257800" cy="3890964"/>
          </a:xfrm>
          <a:prstGeom prst="rect">
            <a:avLst/>
          </a:prstGeom>
          <a:noFill/>
          <a:ln>
            <a:noFill/>
          </a:ln>
        </p:spPr>
        <p:txBody>
          <a:bodyPr spcFirstLastPara="1" wrap="square" lIns="0" tIns="0" rIns="0" bIns="0" anchor="t" anchorCtr="0">
            <a:noAutofit/>
          </a:bodyPr>
          <a:lstStyle>
            <a:lvl1pPr marL="457200" lvl="0" indent="-368300" algn="l">
              <a:spcBef>
                <a:spcPts val="440"/>
              </a:spcBef>
              <a:spcAft>
                <a:spcPts val="0"/>
              </a:spcAft>
              <a:buClr>
                <a:schemeClr val="lt1"/>
              </a:buClr>
              <a:buSzPts val="2200"/>
              <a:buChar char="•"/>
              <a:defRPr sz="22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4" name="Google Shape;224;p49"/>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49"/>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49"/>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27" name="Google Shape;227;p49"/>
          <p:cNvCxnSpPr/>
          <p:nvPr/>
        </p:nvCxnSpPr>
        <p:spPr>
          <a:xfrm>
            <a:off x="6094412" y="2514600"/>
            <a:ext cx="0" cy="3886200"/>
          </a:xfrm>
          <a:prstGeom prst="straightConnector1">
            <a:avLst/>
          </a:prstGeom>
          <a:noFill/>
          <a:ln w="25400" cap="flat" cmpd="sng">
            <a:solidFill>
              <a:srgbClr val="FFFFFF"/>
            </a:solidFill>
            <a:prstDash val="solid"/>
            <a:round/>
            <a:headEnd type="none" w="sm" len="sm"/>
            <a:tailEnd type="none" w="sm" len="sm"/>
          </a:ln>
        </p:spPr>
      </p:cxnSp>
      <p:sp>
        <p:nvSpPr>
          <p:cNvPr id="228" name="Google Shape;228;p49"/>
          <p:cNvSpPr txBox="1">
            <a:spLocks noGrp="1"/>
          </p:cNvSpPr>
          <p:nvPr>
            <p:ph type="body" idx="3"/>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accent3"/>
              </a:buClr>
              <a:buSzPts val="2000"/>
              <a:buNone/>
              <a:defRPr b="1" cap="none">
                <a:solidFill>
                  <a:schemeClr val="accent3"/>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229" name="Google Shape;229;p49"/>
          <p:cNvGrpSpPr/>
          <p:nvPr/>
        </p:nvGrpSpPr>
        <p:grpSpPr>
          <a:xfrm>
            <a:off x="-1972327" y="221367"/>
            <a:ext cx="1703373" cy="4089459"/>
            <a:chOff x="-1972327" y="221367"/>
            <a:chExt cx="1703373" cy="4089459"/>
          </a:xfrm>
        </p:grpSpPr>
        <p:sp>
          <p:nvSpPr>
            <p:cNvPr id="230" name="Google Shape;230;p49"/>
            <p:cNvSpPr/>
            <p:nvPr/>
          </p:nvSpPr>
          <p:spPr>
            <a:xfrm>
              <a:off x="-1972327" y="221367"/>
              <a:ext cx="1703373" cy="4089459"/>
            </a:xfrm>
            <a:prstGeom prst="rect">
              <a:avLst/>
            </a:prstGeom>
            <a:solidFill>
              <a:schemeClr val="lt1"/>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3"/>
                  </a:solidFill>
                  <a:latin typeface="Century Gothic"/>
                  <a:ea typeface="Century Gothic"/>
                  <a:cs typeface="Century Gothic"/>
                  <a:sym typeface="Century Gothic"/>
                </a:rPr>
                <a:t>MANUALLY RECOLOR TITLE TEXT W/ WHITE</a:t>
              </a:r>
              <a:br>
                <a:rPr lang="en-US" sz="1800" b="1">
                  <a:solidFill>
                    <a:schemeClr val="accent3"/>
                  </a:solidFill>
                  <a:latin typeface="Century Gothic"/>
                  <a:ea typeface="Century Gothic"/>
                  <a:cs typeface="Century Gothic"/>
                  <a:sym typeface="Century Gothic"/>
                </a:rPr>
              </a:br>
              <a:r>
                <a:rPr lang="en-US" sz="1800" b="1">
                  <a:solidFill>
                    <a:schemeClr val="accent3"/>
                  </a:solidFill>
                  <a:latin typeface="Century Gothic"/>
                  <a:ea typeface="Century Gothic"/>
                  <a:cs typeface="Century Gothic"/>
                  <a:sym typeface="Century Gothic"/>
                </a:rPr>
                <a:t>FOR EMPHASIS</a:t>
              </a:r>
              <a:endParaRPr/>
            </a:p>
          </p:txBody>
        </p:sp>
        <p:grpSp>
          <p:nvGrpSpPr>
            <p:cNvPr id="231" name="Google Shape;231;p49"/>
            <p:cNvGrpSpPr/>
            <p:nvPr/>
          </p:nvGrpSpPr>
          <p:grpSpPr>
            <a:xfrm>
              <a:off x="-1875955" y="2009202"/>
              <a:ext cx="1478916" cy="2161814"/>
              <a:chOff x="-2088362" y="2091764"/>
              <a:chExt cx="1819408" cy="2659529"/>
            </a:xfrm>
          </p:grpSpPr>
          <p:pic>
            <p:nvPicPr>
              <p:cNvPr id="232" name="Google Shape;232;p49"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lt1"/>
                </a:solidFill>
                <a:prstDash val="solid"/>
                <a:round/>
                <a:headEnd type="none" w="sm" len="sm"/>
                <a:tailEnd type="none" w="sm" len="sm"/>
              </a:ln>
            </p:spPr>
          </p:pic>
          <p:sp>
            <p:nvSpPr>
              <p:cNvPr id="233" name="Google Shape;233;p49"/>
              <p:cNvSpPr/>
              <p:nvPr/>
            </p:nvSpPr>
            <p:spPr>
              <a:xfrm>
                <a:off x="-2061190"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34" name="Google Shape;234;p49"/>
            <p:cNvSpPr/>
            <p:nvPr/>
          </p:nvSpPr>
          <p:spPr>
            <a:xfrm>
              <a:off x="-1916656" y="2382606"/>
              <a:ext cx="1567114" cy="1829188"/>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5"/>
        <p:cNvGrpSpPr/>
        <p:nvPr/>
      </p:nvGrpSpPr>
      <p:grpSpPr>
        <a:xfrm>
          <a:off x="0" y="0"/>
          <a:ext cx="0" cy="0"/>
          <a:chOff x="0" y="0"/>
          <a:chExt cx="0" cy="0"/>
        </a:xfrm>
      </p:grpSpPr>
      <p:sp>
        <p:nvSpPr>
          <p:cNvPr id="236" name="Google Shape;236;p50"/>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50"/>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50"/>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50"/>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0" name="Google Shape;240;p50"/>
          <p:cNvSpPr txBox="1">
            <a:spLocks noGrp="1"/>
          </p:cNvSpPr>
          <p:nvPr>
            <p:ph type="body" idx="1"/>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accent3"/>
              </a:buClr>
              <a:buSzPts val="2000"/>
              <a:buNone/>
              <a:defRPr b="1" cap="none">
                <a:solidFill>
                  <a:schemeClr val="accent3"/>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241" name="Google Shape;241;p50"/>
          <p:cNvGrpSpPr/>
          <p:nvPr/>
        </p:nvGrpSpPr>
        <p:grpSpPr>
          <a:xfrm>
            <a:off x="-1972327" y="221367"/>
            <a:ext cx="1703373" cy="4089459"/>
            <a:chOff x="-1972327" y="221367"/>
            <a:chExt cx="1703373" cy="4089459"/>
          </a:xfrm>
        </p:grpSpPr>
        <p:sp>
          <p:nvSpPr>
            <p:cNvPr id="242" name="Google Shape;242;p50"/>
            <p:cNvSpPr/>
            <p:nvPr/>
          </p:nvSpPr>
          <p:spPr>
            <a:xfrm>
              <a:off x="-1972327" y="221367"/>
              <a:ext cx="1703373" cy="4089459"/>
            </a:xfrm>
            <a:prstGeom prst="rect">
              <a:avLst/>
            </a:prstGeom>
            <a:solidFill>
              <a:schemeClr val="lt1"/>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3"/>
                  </a:solidFill>
                  <a:latin typeface="Century Gothic"/>
                  <a:ea typeface="Century Gothic"/>
                  <a:cs typeface="Century Gothic"/>
                  <a:sym typeface="Century Gothic"/>
                </a:rPr>
                <a:t>MANUALLY RECOLOR TITLE TEXT W/ WHITE</a:t>
              </a:r>
              <a:br>
                <a:rPr lang="en-US" sz="1800" b="1">
                  <a:solidFill>
                    <a:schemeClr val="accent3"/>
                  </a:solidFill>
                  <a:latin typeface="Century Gothic"/>
                  <a:ea typeface="Century Gothic"/>
                  <a:cs typeface="Century Gothic"/>
                  <a:sym typeface="Century Gothic"/>
                </a:rPr>
              </a:br>
              <a:r>
                <a:rPr lang="en-US" sz="1800" b="1">
                  <a:solidFill>
                    <a:schemeClr val="accent3"/>
                  </a:solidFill>
                  <a:latin typeface="Century Gothic"/>
                  <a:ea typeface="Century Gothic"/>
                  <a:cs typeface="Century Gothic"/>
                  <a:sym typeface="Century Gothic"/>
                </a:rPr>
                <a:t>FOR EMPHASIS</a:t>
              </a:r>
              <a:endParaRPr/>
            </a:p>
          </p:txBody>
        </p:sp>
        <p:grpSp>
          <p:nvGrpSpPr>
            <p:cNvPr id="243" name="Google Shape;243;p50"/>
            <p:cNvGrpSpPr/>
            <p:nvPr/>
          </p:nvGrpSpPr>
          <p:grpSpPr>
            <a:xfrm>
              <a:off x="-1875955" y="2009202"/>
              <a:ext cx="1478916" cy="2161814"/>
              <a:chOff x="-2088362" y="2091764"/>
              <a:chExt cx="1819408" cy="2659529"/>
            </a:xfrm>
          </p:grpSpPr>
          <p:pic>
            <p:nvPicPr>
              <p:cNvPr id="244" name="Google Shape;244;p50"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lt1"/>
                </a:solidFill>
                <a:prstDash val="solid"/>
                <a:round/>
                <a:headEnd type="none" w="sm" len="sm"/>
                <a:tailEnd type="none" w="sm" len="sm"/>
              </a:ln>
            </p:spPr>
          </p:pic>
          <p:sp>
            <p:nvSpPr>
              <p:cNvPr id="245" name="Google Shape;245;p50"/>
              <p:cNvSpPr/>
              <p:nvPr/>
            </p:nvSpPr>
            <p:spPr>
              <a:xfrm>
                <a:off x="-2061190"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46" name="Google Shape;246;p50"/>
            <p:cNvSpPr/>
            <p:nvPr/>
          </p:nvSpPr>
          <p:spPr>
            <a:xfrm>
              <a:off x="-1916656" y="2382606"/>
              <a:ext cx="1567114" cy="1829188"/>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Point Horizontal with Background Image">
  <p:cSld name="3 Point Horizontal with Background Image">
    <p:spTree>
      <p:nvGrpSpPr>
        <p:cNvPr id="1" name="Shape 247"/>
        <p:cNvGrpSpPr/>
        <p:nvPr/>
      </p:nvGrpSpPr>
      <p:grpSpPr>
        <a:xfrm>
          <a:off x="0" y="0"/>
          <a:ext cx="0" cy="0"/>
          <a:chOff x="0" y="0"/>
          <a:chExt cx="0" cy="0"/>
        </a:xfrm>
      </p:grpSpPr>
      <p:sp>
        <p:nvSpPr>
          <p:cNvPr id="248" name="Google Shape;248;p51"/>
          <p:cNvSpPr>
            <a:spLocks noGrp="1"/>
          </p:cNvSpPr>
          <p:nvPr>
            <p:ph type="pic" idx="2"/>
          </p:nvPr>
        </p:nvSpPr>
        <p:spPr>
          <a:xfrm>
            <a:off x="0" y="0"/>
            <a:ext cx="12188825" cy="6858000"/>
          </a:xfrm>
          <a:prstGeom prst="rect">
            <a:avLst/>
          </a:prstGeom>
          <a:solidFill>
            <a:srgbClr val="3F3F3F"/>
          </a:solidFill>
          <a:ln>
            <a:noFill/>
          </a:ln>
        </p:spPr>
        <p:txBody>
          <a:bodyPr spcFirstLastPara="1" wrap="square" lIns="0" tIns="0" rIns="0" bIns="0" anchor="t" anchorCtr="0">
            <a:noAutofit/>
          </a:bodyPr>
          <a:lstStyle>
            <a:lvl1pPr marR="0" lvl="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R="0" lvl="3"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49" name="Google Shape;249;p51"/>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rgbClr val="FFFFFF"/>
              </a:buClr>
              <a:buSzPts val="5400"/>
              <a:buFont typeface="Century Gothic"/>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51"/>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51"/>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51"/>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3" name="Google Shape;253;p51"/>
          <p:cNvSpPr txBox="1">
            <a:spLocks noGrp="1"/>
          </p:cNvSpPr>
          <p:nvPr>
            <p:ph type="body" idx="1"/>
          </p:nvPr>
        </p:nvSpPr>
        <p:spPr>
          <a:xfrm>
            <a:off x="457203" y="457201"/>
            <a:ext cx="3605740"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FFFFFF"/>
              </a:buClr>
              <a:buSzPts val="2000"/>
              <a:buNone/>
              <a:defRPr b="1" cap="none">
                <a:solidFill>
                  <a:srgbClr val="FFFFFF"/>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4" name="Google Shape;254;p51"/>
          <p:cNvSpPr txBox="1">
            <a:spLocks noGrp="1"/>
          </p:cNvSpPr>
          <p:nvPr>
            <p:ph type="body" idx="3"/>
          </p:nvPr>
        </p:nvSpPr>
        <p:spPr>
          <a:xfrm>
            <a:off x="5978501" y="457202"/>
            <a:ext cx="6210324" cy="1861220"/>
          </a:xfrm>
          <a:prstGeom prst="rect">
            <a:avLst/>
          </a:prstGeom>
          <a:solidFill>
            <a:schemeClr val="dk1">
              <a:alpha val="89803"/>
            </a:schemeClr>
          </a:solidFill>
          <a:ln>
            <a:noFill/>
          </a:ln>
        </p:spPr>
        <p:txBody>
          <a:bodyPr spcFirstLastPara="1" wrap="square" lIns="274300" tIns="91425" rIns="274300" bIns="0" anchor="t" anchorCtr="0">
            <a:noAutofit/>
          </a:bodyPr>
          <a:lstStyle>
            <a:lvl1pPr marL="457200" lvl="0" indent="-228600" algn="l">
              <a:spcBef>
                <a:spcPts val="320"/>
              </a:spcBef>
              <a:spcAft>
                <a:spcPts val="0"/>
              </a:spcAft>
              <a:buClr>
                <a:schemeClr val="lt1"/>
              </a:buClr>
              <a:buSzPts val="1600"/>
              <a:buNone/>
              <a:defRPr sz="1600"/>
            </a:lvl1pPr>
            <a:lvl2pPr marL="914400" lvl="1" indent="-304800" algn="l">
              <a:spcBef>
                <a:spcPts val="240"/>
              </a:spcBef>
              <a:spcAft>
                <a:spcPts val="0"/>
              </a:spcAft>
              <a:buClr>
                <a:schemeClr val="lt1"/>
              </a:buClr>
              <a:buSzPts val="1200"/>
              <a:buChar char="–"/>
              <a:defRPr sz="1200"/>
            </a:lvl2pPr>
            <a:lvl3pPr marL="1371600" lvl="2" indent="-304800" algn="l">
              <a:spcBef>
                <a:spcPts val="240"/>
              </a:spcBef>
              <a:spcAft>
                <a:spcPts val="0"/>
              </a:spcAft>
              <a:buClr>
                <a:schemeClr val="lt1"/>
              </a:buClr>
              <a:buSzPts val="1200"/>
              <a:buChar char="•"/>
              <a:defRPr sz="1200"/>
            </a:lvl3pPr>
            <a:lvl4pPr marL="1828800" lvl="3" indent="-298450" algn="l">
              <a:spcBef>
                <a:spcPts val="220"/>
              </a:spcBef>
              <a:spcAft>
                <a:spcPts val="0"/>
              </a:spcAft>
              <a:buClr>
                <a:schemeClr val="lt1"/>
              </a:buClr>
              <a:buSzPts val="1100"/>
              <a:buChar char="–"/>
              <a:defRPr sz="1100"/>
            </a:lvl4pPr>
            <a:lvl5pPr marL="2286000" lvl="4" indent="-298450" algn="l">
              <a:spcBef>
                <a:spcPts val="220"/>
              </a:spcBef>
              <a:spcAft>
                <a:spcPts val="0"/>
              </a:spcAft>
              <a:buClr>
                <a:schemeClr val="lt1"/>
              </a:buClr>
              <a:buSzPts val="1100"/>
              <a:buChar char="»"/>
              <a:defRPr sz="11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5" name="Google Shape;255;p51"/>
          <p:cNvSpPr txBox="1">
            <a:spLocks noGrp="1"/>
          </p:cNvSpPr>
          <p:nvPr>
            <p:ph type="body" idx="4"/>
          </p:nvPr>
        </p:nvSpPr>
        <p:spPr>
          <a:xfrm rot="-5400000">
            <a:off x="4895491" y="1235411"/>
            <a:ext cx="1861222" cy="304799"/>
          </a:xfrm>
          <a:prstGeom prst="rect">
            <a:avLst/>
          </a:prstGeom>
          <a:solidFill>
            <a:schemeClr val="accent1"/>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6" name="Google Shape;256;p51"/>
          <p:cNvSpPr txBox="1">
            <a:spLocks noGrp="1"/>
          </p:cNvSpPr>
          <p:nvPr>
            <p:ph type="body" idx="5"/>
          </p:nvPr>
        </p:nvSpPr>
        <p:spPr>
          <a:xfrm rot="-5400000">
            <a:off x="4924272" y="3244595"/>
            <a:ext cx="1803662" cy="304799"/>
          </a:xfrm>
          <a:prstGeom prst="rect">
            <a:avLst/>
          </a:prstGeom>
          <a:solidFill>
            <a:schemeClr val="accent2"/>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7" name="Google Shape;257;p51"/>
          <p:cNvSpPr txBox="1">
            <a:spLocks noGrp="1"/>
          </p:cNvSpPr>
          <p:nvPr>
            <p:ph type="body" idx="6"/>
          </p:nvPr>
        </p:nvSpPr>
        <p:spPr>
          <a:xfrm rot="-5400000">
            <a:off x="4895492" y="5253779"/>
            <a:ext cx="1861220" cy="304799"/>
          </a:xfrm>
          <a:prstGeom prst="rect">
            <a:avLst/>
          </a:prstGeom>
          <a:solidFill>
            <a:schemeClr val="accent3"/>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8" name="Google Shape;258;p51"/>
          <p:cNvSpPr txBox="1">
            <a:spLocks noGrp="1"/>
          </p:cNvSpPr>
          <p:nvPr>
            <p:ph type="body" idx="7"/>
          </p:nvPr>
        </p:nvSpPr>
        <p:spPr>
          <a:xfrm>
            <a:off x="5978501" y="2495165"/>
            <a:ext cx="6210324" cy="1803661"/>
          </a:xfrm>
          <a:prstGeom prst="rect">
            <a:avLst/>
          </a:prstGeom>
          <a:solidFill>
            <a:schemeClr val="dk1">
              <a:alpha val="89803"/>
            </a:schemeClr>
          </a:solidFill>
          <a:ln>
            <a:noFill/>
          </a:ln>
        </p:spPr>
        <p:txBody>
          <a:bodyPr spcFirstLastPara="1" wrap="square" lIns="274300" tIns="91425" rIns="274300" bIns="0" anchor="t" anchorCtr="0">
            <a:noAutofit/>
          </a:bodyPr>
          <a:lstStyle>
            <a:lvl1pPr marL="457200" lvl="0" indent="-228600" algn="l">
              <a:spcBef>
                <a:spcPts val="320"/>
              </a:spcBef>
              <a:spcAft>
                <a:spcPts val="0"/>
              </a:spcAft>
              <a:buClr>
                <a:schemeClr val="lt1"/>
              </a:buClr>
              <a:buSzPts val="1600"/>
              <a:buNone/>
              <a:defRPr sz="1600"/>
            </a:lvl1pPr>
            <a:lvl2pPr marL="914400" lvl="1" indent="-304800" algn="l">
              <a:spcBef>
                <a:spcPts val="240"/>
              </a:spcBef>
              <a:spcAft>
                <a:spcPts val="0"/>
              </a:spcAft>
              <a:buClr>
                <a:schemeClr val="lt1"/>
              </a:buClr>
              <a:buSzPts val="1200"/>
              <a:buChar char="–"/>
              <a:defRPr sz="1200"/>
            </a:lvl2pPr>
            <a:lvl3pPr marL="1371600" lvl="2" indent="-298450" algn="l">
              <a:spcBef>
                <a:spcPts val="220"/>
              </a:spcBef>
              <a:spcAft>
                <a:spcPts val="0"/>
              </a:spcAft>
              <a:buClr>
                <a:schemeClr val="lt1"/>
              </a:buClr>
              <a:buSzPts val="1100"/>
              <a:buChar char="•"/>
              <a:defRPr sz="1100"/>
            </a:lvl3pPr>
            <a:lvl4pPr marL="1828800" lvl="3" indent="-295275" algn="l">
              <a:spcBef>
                <a:spcPts val="210"/>
              </a:spcBef>
              <a:spcAft>
                <a:spcPts val="0"/>
              </a:spcAft>
              <a:buClr>
                <a:schemeClr val="lt1"/>
              </a:buClr>
              <a:buSzPts val="1050"/>
              <a:buChar char="–"/>
              <a:defRPr sz="1050"/>
            </a:lvl4pPr>
            <a:lvl5pPr marL="2286000" lvl="4" indent="-295275" algn="l">
              <a:spcBef>
                <a:spcPts val="210"/>
              </a:spcBef>
              <a:spcAft>
                <a:spcPts val="0"/>
              </a:spcAft>
              <a:buClr>
                <a:schemeClr val="lt1"/>
              </a:buClr>
              <a:buSzPts val="1050"/>
              <a:buChar char="»"/>
              <a:defRPr sz="105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9" name="Google Shape;259;p51"/>
          <p:cNvSpPr txBox="1">
            <a:spLocks noGrp="1"/>
          </p:cNvSpPr>
          <p:nvPr>
            <p:ph type="body" idx="8"/>
          </p:nvPr>
        </p:nvSpPr>
        <p:spPr>
          <a:xfrm>
            <a:off x="5978501" y="4475570"/>
            <a:ext cx="6210324" cy="1861220"/>
          </a:xfrm>
          <a:prstGeom prst="rect">
            <a:avLst/>
          </a:prstGeom>
          <a:solidFill>
            <a:schemeClr val="dk1">
              <a:alpha val="89803"/>
            </a:schemeClr>
          </a:solidFill>
          <a:ln>
            <a:noFill/>
          </a:ln>
        </p:spPr>
        <p:txBody>
          <a:bodyPr spcFirstLastPara="1" wrap="square" lIns="274300" tIns="91425" rIns="274300" bIns="0" anchor="t" anchorCtr="0">
            <a:noAutofit/>
          </a:bodyPr>
          <a:lstStyle>
            <a:lvl1pPr marL="457200" lvl="0" indent="-228600" algn="l">
              <a:spcBef>
                <a:spcPts val="320"/>
              </a:spcBef>
              <a:spcAft>
                <a:spcPts val="0"/>
              </a:spcAft>
              <a:buClr>
                <a:schemeClr val="lt1"/>
              </a:buClr>
              <a:buSzPts val="1600"/>
              <a:buNone/>
              <a:defRPr sz="1600"/>
            </a:lvl1pPr>
            <a:lvl2pPr marL="914400" lvl="1" indent="-304800" algn="l">
              <a:spcBef>
                <a:spcPts val="240"/>
              </a:spcBef>
              <a:spcAft>
                <a:spcPts val="0"/>
              </a:spcAft>
              <a:buClr>
                <a:schemeClr val="lt1"/>
              </a:buClr>
              <a:buSzPts val="1200"/>
              <a:buChar char="–"/>
              <a:defRPr sz="1200"/>
            </a:lvl2pPr>
            <a:lvl3pPr marL="1371600" lvl="2" indent="-298450" algn="l">
              <a:spcBef>
                <a:spcPts val="220"/>
              </a:spcBef>
              <a:spcAft>
                <a:spcPts val="0"/>
              </a:spcAft>
              <a:buClr>
                <a:schemeClr val="lt1"/>
              </a:buClr>
              <a:buSzPts val="1100"/>
              <a:buChar char="•"/>
              <a:defRPr sz="1100"/>
            </a:lvl3pPr>
            <a:lvl4pPr marL="1828800" lvl="3" indent="-295275" algn="l">
              <a:spcBef>
                <a:spcPts val="210"/>
              </a:spcBef>
              <a:spcAft>
                <a:spcPts val="0"/>
              </a:spcAft>
              <a:buClr>
                <a:schemeClr val="lt1"/>
              </a:buClr>
              <a:buSzPts val="1050"/>
              <a:buChar char="–"/>
              <a:defRPr sz="1050"/>
            </a:lvl4pPr>
            <a:lvl5pPr marL="2286000" lvl="4" indent="-295275" algn="l">
              <a:spcBef>
                <a:spcPts val="210"/>
              </a:spcBef>
              <a:spcAft>
                <a:spcPts val="0"/>
              </a:spcAft>
              <a:buClr>
                <a:schemeClr val="lt1"/>
              </a:buClr>
              <a:buSzPts val="1050"/>
              <a:buChar char="»"/>
              <a:defRPr sz="105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White)">
  <p:cSld name="Title Only (White)">
    <p:spTree>
      <p:nvGrpSpPr>
        <p:cNvPr id="1" name="Shape 26"/>
        <p:cNvGrpSpPr/>
        <p:nvPr/>
      </p:nvGrpSpPr>
      <p:grpSpPr>
        <a:xfrm>
          <a:off x="0" y="0"/>
          <a:ext cx="0" cy="0"/>
          <a:chOff x="0" y="0"/>
          <a:chExt cx="0" cy="0"/>
        </a:xfrm>
      </p:grpSpPr>
      <p:sp>
        <p:nvSpPr>
          <p:cNvPr id="27" name="Google Shape;27;p34"/>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8" name="Google Shape;28;p34"/>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dk1"/>
              </a:buClr>
              <a:buSzPts val="5400"/>
              <a:buFont typeface="Century Gothic"/>
              <a:buNone/>
              <a:defRPr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34"/>
          <p:cNvPicPr preferRelativeResize="0"/>
          <p:nvPr/>
        </p:nvPicPr>
        <p:blipFill rotWithShape="1">
          <a:blip r:embed="rId2">
            <a:alphaModFix/>
          </a:blip>
          <a:srcRect/>
          <a:stretch/>
        </p:blipFill>
        <p:spPr>
          <a:xfrm>
            <a:off x="10477095" y="6216097"/>
            <a:ext cx="1305835" cy="411000"/>
          </a:xfrm>
          <a:prstGeom prst="rect">
            <a:avLst/>
          </a:prstGeom>
          <a:noFill/>
          <a:ln>
            <a:noFill/>
          </a:ln>
        </p:spPr>
      </p:pic>
      <p:sp>
        <p:nvSpPr>
          <p:cNvPr id="33" name="Google Shape;33;p34"/>
          <p:cNvSpPr txBox="1">
            <a:spLocks noGrp="1"/>
          </p:cNvSpPr>
          <p:nvPr>
            <p:ph type="body" idx="1"/>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C6CDD0"/>
              </a:buClr>
              <a:buSzPts val="2000"/>
              <a:buNone/>
              <a:defRPr b="1" cap="none">
                <a:solidFill>
                  <a:srgbClr val="C6CDD0"/>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34" name="Google Shape;34;p34"/>
          <p:cNvGrpSpPr/>
          <p:nvPr/>
        </p:nvGrpSpPr>
        <p:grpSpPr>
          <a:xfrm>
            <a:off x="-1972327" y="221367"/>
            <a:ext cx="1703373" cy="4089459"/>
            <a:chOff x="-1972327" y="221367"/>
            <a:chExt cx="1703373" cy="4089459"/>
          </a:xfrm>
        </p:grpSpPr>
        <p:sp>
          <p:nvSpPr>
            <p:cNvPr id="35" name="Google Shape;35;p34"/>
            <p:cNvSpPr/>
            <p:nvPr/>
          </p:nvSpPr>
          <p:spPr>
            <a:xfrm>
              <a:off x="-1972327" y="221367"/>
              <a:ext cx="1703373" cy="4089459"/>
            </a:xfrm>
            <a:prstGeom prst="rect">
              <a:avLst/>
            </a:prstGeom>
            <a:solidFill>
              <a:schemeClr val="accent2"/>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lt1"/>
                  </a:solidFill>
                  <a:latin typeface="Century Gothic"/>
                  <a:ea typeface="Century Gothic"/>
                  <a:cs typeface="Century Gothic"/>
                  <a:sym typeface="Century Gothic"/>
                </a:rPr>
                <a:t>MANUALLY RECOLOR TITLE TEXT W/ DARK GREEN  </a:t>
              </a:r>
              <a:br>
                <a:rPr lang="en-US" sz="1800" b="1" i="0" u="none" strike="noStrike" cap="none">
                  <a:solidFill>
                    <a:schemeClr val="lt1"/>
                  </a:solidFill>
                  <a:latin typeface="Century Gothic"/>
                  <a:ea typeface="Century Gothic"/>
                  <a:cs typeface="Century Gothic"/>
                  <a:sym typeface="Century Gothic"/>
                </a:rPr>
              </a:br>
              <a:r>
                <a:rPr lang="en-US" sz="1800" b="1" i="0" u="none" strike="noStrike" cap="none">
                  <a:solidFill>
                    <a:schemeClr val="lt1"/>
                  </a:solidFill>
                  <a:latin typeface="Century Gothic"/>
                  <a:ea typeface="Century Gothic"/>
                  <a:cs typeface="Century Gothic"/>
                  <a:sym typeface="Century Gothic"/>
                </a:rPr>
                <a:t>FOR EMPHASIS</a:t>
              </a:r>
              <a:endParaRPr/>
            </a:p>
          </p:txBody>
        </p:sp>
        <p:grpSp>
          <p:nvGrpSpPr>
            <p:cNvPr id="36" name="Google Shape;36;p34"/>
            <p:cNvGrpSpPr/>
            <p:nvPr/>
          </p:nvGrpSpPr>
          <p:grpSpPr>
            <a:xfrm>
              <a:off x="-1875955" y="2009202"/>
              <a:ext cx="1478916" cy="2161814"/>
              <a:chOff x="-2088362" y="2091764"/>
              <a:chExt cx="1819408" cy="2659529"/>
            </a:xfrm>
          </p:grpSpPr>
          <p:pic>
            <p:nvPicPr>
              <p:cNvPr id="37" name="Google Shape;37;p34" descr="Screen Shot 2016-05-25 at 11.49.54 AM.png"/>
              <p:cNvPicPr preferRelativeResize="0"/>
              <p:nvPr/>
            </p:nvPicPr>
            <p:blipFill rotWithShape="1">
              <a:blip r:embed="rId3">
                <a:alphaModFix/>
              </a:blip>
              <a:srcRect l="-1" t="1700" r="3852" b="2238"/>
              <a:stretch/>
            </p:blipFill>
            <p:spPr>
              <a:xfrm>
                <a:off x="-2088362" y="2091764"/>
                <a:ext cx="1819408" cy="2659529"/>
              </a:xfrm>
              <a:prstGeom prst="rect">
                <a:avLst/>
              </a:prstGeom>
              <a:noFill/>
              <a:ln w="9525" cap="flat" cmpd="sng">
                <a:solidFill>
                  <a:schemeClr val="accent2"/>
                </a:solidFill>
                <a:prstDash val="solid"/>
                <a:round/>
                <a:headEnd type="none" w="sm" len="sm"/>
                <a:tailEnd type="none" w="sm" len="sm"/>
              </a:ln>
            </p:spPr>
          </p:pic>
          <p:sp>
            <p:nvSpPr>
              <p:cNvPr id="38" name="Google Shape;38;p34"/>
              <p:cNvSpPr/>
              <p:nvPr/>
            </p:nvSpPr>
            <p:spPr>
              <a:xfrm>
                <a:off x="-1178302"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39" name="Google Shape;39;p34"/>
            <p:cNvSpPr/>
            <p:nvPr/>
          </p:nvSpPr>
          <p:spPr>
            <a:xfrm>
              <a:off x="-1916656" y="2382606"/>
              <a:ext cx="1567114" cy="1829188"/>
            </a:xfrm>
            <a:prstGeom prst="rect">
              <a:avLst/>
            </a:prstGeom>
            <a:solidFill>
              <a:srgbClr val="26A72D">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Point Vertical with Background Image">
  <p:cSld name="3 Point Vertical with Background Image">
    <p:spTree>
      <p:nvGrpSpPr>
        <p:cNvPr id="1" name="Shape 260"/>
        <p:cNvGrpSpPr/>
        <p:nvPr/>
      </p:nvGrpSpPr>
      <p:grpSpPr>
        <a:xfrm>
          <a:off x="0" y="0"/>
          <a:ext cx="0" cy="0"/>
          <a:chOff x="0" y="0"/>
          <a:chExt cx="0" cy="0"/>
        </a:xfrm>
      </p:grpSpPr>
      <p:sp>
        <p:nvSpPr>
          <p:cNvPr id="261" name="Google Shape;261;p52"/>
          <p:cNvSpPr>
            <a:spLocks noGrp="1"/>
          </p:cNvSpPr>
          <p:nvPr>
            <p:ph type="pic" idx="2"/>
          </p:nvPr>
        </p:nvSpPr>
        <p:spPr>
          <a:xfrm>
            <a:off x="0" y="0"/>
            <a:ext cx="12188825" cy="6858000"/>
          </a:xfrm>
          <a:prstGeom prst="rect">
            <a:avLst/>
          </a:prstGeom>
          <a:solidFill>
            <a:srgbClr val="3F3F3F"/>
          </a:solidFill>
          <a:ln>
            <a:noFill/>
          </a:ln>
        </p:spPr>
        <p:txBody>
          <a:bodyPr spcFirstLastPara="1" wrap="square" lIns="0" tIns="0" rIns="0" bIns="0" anchor="t" anchorCtr="0">
            <a:noAutofit/>
          </a:bodyPr>
          <a:lstStyle>
            <a:lvl1pPr marR="0" lvl="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R="0" lvl="3"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62" name="Google Shape;262;p52"/>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rgbClr val="FFFFFF"/>
              </a:buClr>
              <a:buSzPts val="5400"/>
              <a:buFont typeface="Century Gothic"/>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52"/>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52"/>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52"/>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52"/>
          <p:cNvSpPr txBox="1">
            <a:spLocks noGrp="1"/>
          </p:cNvSpPr>
          <p:nvPr>
            <p:ph type="body" idx="1"/>
          </p:nvPr>
        </p:nvSpPr>
        <p:spPr>
          <a:xfrm>
            <a:off x="457203" y="457201"/>
            <a:ext cx="3605740"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FFFFFF"/>
              </a:buClr>
              <a:buSzPts val="2000"/>
              <a:buNone/>
              <a:defRPr b="1" cap="none">
                <a:solidFill>
                  <a:srgbClr val="FFFFFF"/>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7" name="Google Shape;267;p52"/>
          <p:cNvSpPr txBox="1">
            <a:spLocks noGrp="1"/>
          </p:cNvSpPr>
          <p:nvPr>
            <p:ph type="body" idx="3"/>
          </p:nvPr>
        </p:nvSpPr>
        <p:spPr>
          <a:xfrm>
            <a:off x="4291542" y="842212"/>
            <a:ext cx="2362200" cy="5558588"/>
          </a:xfrm>
          <a:prstGeom prst="rect">
            <a:avLst/>
          </a:prstGeom>
          <a:solidFill>
            <a:schemeClr val="dk1">
              <a:alpha val="89803"/>
            </a:schemeClr>
          </a:solidFill>
          <a:ln>
            <a:noFill/>
          </a:ln>
        </p:spPr>
        <p:txBody>
          <a:bodyPr spcFirstLastPara="1" wrap="square" lIns="182875" tIns="182875" rIns="182875" bIns="0" anchor="t" anchorCtr="0">
            <a:noAutofit/>
          </a:bodyPr>
          <a:lstStyle>
            <a:lvl1pPr marL="457200" lvl="0" indent="-330200" algn="l">
              <a:spcBef>
                <a:spcPts val="320"/>
              </a:spcBef>
              <a:spcAft>
                <a:spcPts val="0"/>
              </a:spcAft>
              <a:buClr>
                <a:schemeClr val="lt1"/>
              </a:buClr>
              <a:buSzPts val="1600"/>
              <a:buFont typeface="Arial"/>
              <a:buChar char="•"/>
              <a:defRPr sz="1600"/>
            </a:lvl1pPr>
            <a:lvl2pPr marL="914400" lvl="1" indent="-304800" algn="l">
              <a:spcBef>
                <a:spcPts val="240"/>
              </a:spcBef>
              <a:spcAft>
                <a:spcPts val="0"/>
              </a:spcAft>
              <a:buClr>
                <a:schemeClr val="lt1"/>
              </a:buClr>
              <a:buSzPts val="1200"/>
              <a:buChar char="–"/>
              <a:defRPr sz="1200"/>
            </a:lvl2pPr>
            <a:lvl3pPr marL="1371600" lvl="2" indent="-317500" algn="l">
              <a:spcBef>
                <a:spcPts val="280"/>
              </a:spcBef>
              <a:spcAft>
                <a:spcPts val="0"/>
              </a:spcAft>
              <a:buClr>
                <a:schemeClr val="lt1"/>
              </a:buClr>
              <a:buSzPts val="1400"/>
              <a:buChar char="•"/>
              <a:defRPr sz="140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8" name="Google Shape;268;p52"/>
          <p:cNvSpPr txBox="1">
            <a:spLocks noGrp="1"/>
          </p:cNvSpPr>
          <p:nvPr>
            <p:ph type="body" idx="4"/>
          </p:nvPr>
        </p:nvSpPr>
        <p:spPr>
          <a:xfrm>
            <a:off x="4291542" y="465651"/>
            <a:ext cx="2362200" cy="304799"/>
          </a:xfrm>
          <a:prstGeom prst="rect">
            <a:avLst/>
          </a:prstGeom>
          <a:solidFill>
            <a:schemeClr val="accent1"/>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9" name="Google Shape;269;p52"/>
          <p:cNvSpPr txBox="1">
            <a:spLocks noGrp="1"/>
          </p:cNvSpPr>
          <p:nvPr>
            <p:ph type="body" idx="5"/>
          </p:nvPr>
        </p:nvSpPr>
        <p:spPr>
          <a:xfrm>
            <a:off x="6830484" y="465651"/>
            <a:ext cx="2362200" cy="304799"/>
          </a:xfrm>
          <a:prstGeom prst="rect">
            <a:avLst/>
          </a:prstGeom>
          <a:solidFill>
            <a:schemeClr val="accent2"/>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52"/>
          <p:cNvSpPr txBox="1">
            <a:spLocks noGrp="1"/>
          </p:cNvSpPr>
          <p:nvPr>
            <p:ph type="body" idx="6"/>
          </p:nvPr>
        </p:nvSpPr>
        <p:spPr>
          <a:xfrm>
            <a:off x="9369425" y="465651"/>
            <a:ext cx="2362200" cy="304799"/>
          </a:xfrm>
          <a:prstGeom prst="rect">
            <a:avLst/>
          </a:prstGeom>
          <a:solidFill>
            <a:schemeClr val="accent3"/>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1" name="Google Shape;271;p52"/>
          <p:cNvSpPr txBox="1">
            <a:spLocks noGrp="1"/>
          </p:cNvSpPr>
          <p:nvPr>
            <p:ph type="body" idx="7"/>
          </p:nvPr>
        </p:nvSpPr>
        <p:spPr>
          <a:xfrm>
            <a:off x="6830485" y="842212"/>
            <a:ext cx="2362200" cy="5558587"/>
          </a:xfrm>
          <a:prstGeom prst="rect">
            <a:avLst/>
          </a:prstGeom>
          <a:solidFill>
            <a:schemeClr val="dk1">
              <a:alpha val="89803"/>
            </a:schemeClr>
          </a:solidFill>
          <a:ln>
            <a:noFill/>
          </a:ln>
        </p:spPr>
        <p:txBody>
          <a:bodyPr spcFirstLastPara="1" wrap="square" lIns="182875" tIns="182875" rIns="182875" bIns="0" anchor="t" anchorCtr="0">
            <a:noAutofit/>
          </a:bodyPr>
          <a:lstStyle>
            <a:lvl1pPr marL="457200" lvl="0" indent="-330200" algn="l">
              <a:spcBef>
                <a:spcPts val="320"/>
              </a:spcBef>
              <a:spcAft>
                <a:spcPts val="0"/>
              </a:spcAft>
              <a:buClr>
                <a:schemeClr val="lt1"/>
              </a:buClr>
              <a:buSzPts val="1600"/>
              <a:buFont typeface="Arial"/>
              <a:buChar char="•"/>
              <a:defRPr sz="1600"/>
            </a:lvl1pPr>
            <a:lvl2pPr marL="914400" lvl="1" indent="-304800" algn="l">
              <a:spcBef>
                <a:spcPts val="240"/>
              </a:spcBef>
              <a:spcAft>
                <a:spcPts val="0"/>
              </a:spcAft>
              <a:buClr>
                <a:schemeClr val="lt1"/>
              </a:buClr>
              <a:buSzPts val="1200"/>
              <a:buChar char="–"/>
              <a:defRPr sz="1200"/>
            </a:lvl2pPr>
            <a:lvl3pPr marL="1371600" lvl="2" indent="-317500" algn="l">
              <a:spcBef>
                <a:spcPts val="280"/>
              </a:spcBef>
              <a:spcAft>
                <a:spcPts val="0"/>
              </a:spcAft>
              <a:buClr>
                <a:schemeClr val="lt1"/>
              </a:buClr>
              <a:buSzPts val="1400"/>
              <a:buChar char="•"/>
              <a:defRPr sz="140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2" name="Google Shape;272;p52"/>
          <p:cNvSpPr txBox="1">
            <a:spLocks noGrp="1"/>
          </p:cNvSpPr>
          <p:nvPr>
            <p:ph type="body" idx="8"/>
          </p:nvPr>
        </p:nvSpPr>
        <p:spPr>
          <a:xfrm>
            <a:off x="9369425" y="842212"/>
            <a:ext cx="2362199" cy="5558587"/>
          </a:xfrm>
          <a:prstGeom prst="rect">
            <a:avLst/>
          </a:prstGeom>
          <a:solidFill>
            <a:schemeClr val="dk1">
              <a:alpha val="89803"/>
            </a:schemeClr>
          </a:solidFill>
          <a:ln>
            <a:noFill/>
          </a:ln>
        </p:spPr>
        <p:txBody>
          <a:bodyPr spcFirstLastPara="1" wrap="square" lIns="182875" tIns="182875" rIns="182875" bIns="0" anchor="t" anchorCtr="0">
            <a:noAutofit/>
          </a:bodyPr>
          <a:lstStyle>
            <a:lvl1pPr marL="457200" lvl="0" indent="-330200" algn="l">
              <a:spcBef>
                <a:spcPts val="320"/>
              </a:spcBef>
              <a:spcAft>
                <a:spcPts val="0"/>
              </a:spcAft>
              <a:buClr>
                <a:schemeClr val="lt1"/>
              </a:buClr>
              <a:buSzPts val="1600"/>
              <a:buFont typeface="Arial"/>
              <a:buChar char="•"/>
              <a:defRPr sz="1600"/>
            </a:lvl1pPr>
            <a:lvl2pPr marL="914400" lvl="1" indent="-304800" algn="l">
              <a:spcBef>
                <a:spcPts val="240"/>
              </a:spcBef>
              <a:spcAft>
                <a:spcPts val="0"/>
              </a:spcAft>
              <a:buClr>
                <a:schemeClr val="lt1"/>
              </a:buClr>
              <a:buSzPts val="1200"/>
              <a:buChar char="–"/>
              <a:defRPr sz="1200"/>
            </a:lvl2pPr>
            <a:lvl3pPr marL="1371600" lvl="2" indent="-317500" algn="l">
              <a:spcBef>
                <a:spcPts val="280"/>
              </a:spcBef>
              <a:spcAft>
                <a:spcPts val="0"/>
              </a:spcAft>
              <a:buClr>
                <a:schemeClr val="lt1"/>
              </a:buClr>
              <a:buSzPts val="1400"/>
              <a:buChar char="•"/>
              <a:defRPr sz="140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with Image">
  <p:cSld name="Title and Content with Image">
    <p:spTree>
      <p:nvGrpSpPr>
        <p:cNvPr id="1" name="Shape 273"/>
        <p:cNvGrpSpPr/>
        <p:nvPr/>
      </p:nvGrpSpPr>
      <p:grpSpPr>
        <a:xfrm>
          <a:off x="0" y="0"/>
          <a:ext cx="0" cy="0"/>
          <a:chOff x="0" y="0"/>
          <a:chExt cx="0" cy="0"/>
        </a:xfrm>
      </p:grpSpPr>
      <p:sp>
        <p:nvSpPr>
          <p:cNvPr id="274" name="Google Shape;274;p53"/>
          <p:cNvSpPr>
            <a:spLocks noGrp="1"/>
          </p:cNvSpPr>
          <p:nvPr>
            <p:ph type="pic" idx="2"/>
          </p:nvPr>
        </p:nvSpPr>
        <p:spPr>
          <a:xfrm>
            <a:off x="0" y="0"/>
            <a:ext cx="4291542" cy="6858000"/>
          </a:xfrm>
          <a:prstGeom prst="rect">
            <a:avLst/>
          </a:prstGeom>
          <a:solidFill>
            <a:srgbClr val="3F3F3F"/>
          </a:solidFill>
          <a:ln>
            <a:noFill/>
          </a:ln>
        </p:spPr>
        <p:txBody>
          <a:bodyPr spcFirstLastPara="1" wrap="square" lIns="0" tIns="0" rIns="0" bIns="0" anchor="t" anchorCtr="0">
            <a:noAutofit/>
          </a:bodyPr>
          <a:lstStyle>
            <a:lvl1pPr marR="0" lvl="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R="0" lvl="3"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75" name="Google Shape;275;p53"/>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b" anchorCtr="0">
            <a:noAutofit/>
          </a:bodyPr>
          <a:lstStyle>
            <a:lvl1pPr lvl="0" algn="l">
              <a:lnSpc>
                <a:spcPct val="70000"/>
              </a:lnSpc>
              <a:spcBef>
                <a:spcPts val="0"/>
              </a:spcBef>
              <a:spcAft>
                <a:spcPts val="0"/>
              </a:spcAft>
              <a:buClr>
                <a:srgbClr val="FFFFFF"/>
              </a:buClr>
              <a:buSzPts val="5400"/>
              <a:buFont typeface="Century Gothic"/>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53"/>
          <p:cNvSpPr txBox="1">
            <a:spLocks noGrp="1"/>
          </p:cNvSpPr>
          <p:nvPr>
            <p:ph type="body" idx="1"/>
          </p:nvPr>
        </p:nvSpPr>
        <p:spPr>
          <a:xfrm>
            <a:off x="6208713" y="457200"/>
            <a:ext cx="5522910" cy="1982788"/>
          </a:xfrm>
          <a:prstGeom prst="rect">
            <a:avLst/>
          </a:prstGeom>
          <a:noFill/>
          <a:ln>
            <a:noFill/>
          </a:ln>
        </p:spPr>
        <p:txBody>
          <a:bodyPr spcFirstLastPara="1" wrap="square" lIns="0" tIns="91425" rIns="0" bIns="0" anchor="t" anchorCtr="0">
            <a:noAutofit/>
          </a:bodyPr>
          <a:lstStyle>
            <a:lvl1pPr marL="457200" lvl="0" indent="-228600" algn="l">
              <a:spcBef>
                <a:spcPts val="400"/>
              </a:spcBef>
              <a:spcAft>
                <a:spcPts val="0"/>
              </a:spcAft>
              <a:buClr>
                <a:schemeClr val="lt1"/>
              </a:buClr>
              <a:buSzPts val="2000"/>
              <a:buNone/>
              <a:defRPr/>
            </a:lvl1pPr>
            <a:lvl2pPr marL="914400" lvl="1" indent="-330200" algn="l">
              <a:spcBef>
                <a:spcPts val="320"/>
              </a:spcBef>
              <a:spcAft>
                <a:spcPts val="0"/>
              </a:spcAft>
              <a:buClr>
                <a:schemeClr val="lt1"/>
              </a:buClr>
              <a:buSzPts val="1600"/>
              <a:buChar char="–"/>
              <a:defRPr sz="1600"/>
            </a:lvl2pPr>
            <a:lvl3pPr marL="1371600" lvl="2" indent="-317500" algn="l">
              <a:spcBef>
                <a:spcPts val="280"/>
              </a:spcBef>
              <a:spcAft>
                <a:spcPts val="0"/>
              </a:spcAft>
              <a:buClr>
                <a:schemeClr val="lt1"/>
              </a:buClr>
              <a:buSzPts val="1400"/>
              <a:buChar char="•"/>
              <a:defRPr sz="140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7" name="Google Shape;277;p53"/>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53"/>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53"/>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0" name="Google Shape;280;p53"/>
          <p:cNvSpPr txBox="1">
            <a:spLocks noGrp="1"/>
          </p:cNvSpPr>
          <p:nvPr>
            <p:ph type="body" idx="3"/>
          </p:nvPr>
        </p:nvSpPr>
        <p:spPr>
          <a:xfrm>
            <a:off x="457203" y="457201"/>
            <a:ext cx="3605740"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FFFFFF"/>
              </a:buClr>
              <a:buSzPts val="2000"/>
              <a:buNone/>
              <a:defRPr b="1" cap="none">
                <a:solidFill>
                  <a:srgbClr val="FFFFFF"/>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81" name="Google Shape;281;p53"/>
          <p:cNvCxnSpPr/>
          <p:nvPr/>
        </p:nvCxnSpPr>
        <p:spPr>
          <a:xfrm>
            <a:off x="6208713" y="457200"/>
            <a:ext cx="5522910" cy="0"/>
          </a:xfrm>
          <a:prstGeom prst="straightConnector1">
            <a:avLst/>
          </a:prstGeom>
          <a:noFill/>
          <a:ln w="25400" cap="flat" cmpd="sng">
            <a:solidFill>
              <a:srgbClr val="FFFFFF"/>
            </a:solidFill>
            <a:prstDash val="solid"/>
            <a:round/>
            <a:headEnd type="none" w="sm" len="sm"/>
            <a:tailEnd type="none" w="sm" len="sm"/>
          </a:ln>
        </p:spPr>
      </p:cxnSp>
      <p:cxnSp>
        <p:nvCxnSpPr>
          <p:cNvPr id="282" name="Google Shape;282;p53"/>
          <p:cNvCxnSpPr/>
          <p:nvPr/>
        </p:nvCxnSpPr>
        <p:spPr>
          <a:xfrm>
            <a:off x="6208713" y="4422776"/>
            <a:ext cx="5522910" cy="0"/>
          </a:xfrm>
          <a:prstGeom prst="straightConnector1">
            <a:avLst/>
          </a:prstGeom>
          <a:noFill/>
          <a:ln w="25400" cap="flat" cmpd="sng">
            <a:solidFill>
              <a:srgbClr val="FFFFFF"/>
            </a:solidFill>
            <a:prstDash val="solid"/>
            <a:round/>
            <a:headEnd type="none" w="sm" len="sm"/>
            <a:tailEnd type="none" w="sm" len="sm"/>
          </a:ln>
        </p:spPr>
      </p:cxnSp>
      <p:cxnSp>
        <p:nvCxnSpPr>
          <p:cNvPr id="283" name="Google Shape;283;p53"/>
          <p:cNvCxnSpPr/>
          <p:nvPr/>
        </p:nvCxnSpPr>
        <p:spPr>
          <a:xfrm>
            <a:off x="6208713" y="2439988"/>
            <a:ext cx="5522910" cy="0"/>
          </a:xfrm>
          <a:prstGeom prst="straightConnector1">
            <a:avLst/>
          </a:prstGeom>
          <a:noFill/>
          <a:ln w="25400" cap="flat" cmpd="sng">
            <a:solidFill>
              <a:srgbClr val="FFFFFF"/>
            </a:solidFill>
            <a:prstDash val="solid"/>
            <a:round/>
            <a:headEnd type="none" w="sm" len="sm"/>
            <a:tailEnd type="none" w="sm" len="sm"/>
          </a:ln>
        </p:spPr>
      </p:cxnSp>
      <p:sp>
        <p:nvSpPr>
          <p:cNvPr id="284" name="Google Shape;284;p53"/>
          <p:cNvSpPr txBox="1">
            <a:spLocks noGrp="1"/>
          </p:cNvSpPr>
          <p:nvPr>
            <p:ph type="body" idx="4"/>
          </p:nvPr>
        </p:nvSpPr>
        <p:spPr>
          <a:xfrm>
            <a:off x="6208713" y="2439988"/>
            <a:ext cx="5522910" cy="1982788"/>
          </a:xfrm>
          <a:prstGeom prst="rect">
            <a:avLst/>
          </a:prstGeom>
          <a:noFill/>
          <a:ln>
            <a:noFill/>
          </a:ln>
        </p:spPr>
        <p:txBody>
          <a:bodyPr spcFirstLastPara="1" wrap="square" lIns="0" tIns="91425" rIns="0" bIns="0" anchor="t" anchorCtr="0">
            <a:noAutofit/>
          </a:bodyPr>
          <a:lstStyle>
            <a:lvl1pPr marL="457200" lvl="0" indent="-228600" algn="l">
              <a:spcBef>
                <a:spcPts val="400"/>
              </a:spcBef>
              <a:spcAft>
                <a:spcPts val="0"/>
              </a:spcAft>
              <a:buClr>
                <a:schemeClr val="lt1"/>
              </a:buClr>
              <a:buSzPts val="2000"/>
              <a:buNone/>
              <a:defRPr/>
            </a:lvl1pPr>
            <a:lvl2pPr marL="914400" lvl="1" indent="-330200" algn="l">
              <a:spcBef>
                <a:spcPts val="320"/>
              </a:spcBef>
              <a:spcAft>
                <a:spcPts val="0"/>
              </a:spcAft>
              <a:buClr>
                <a:schemeClr val="lt1"/>
              </a:buClr>
              <a:buSzPts val="1600"/>
              <a:buChar char="–"/>
              <a:defRPr sz="1600"/>
            </a:lvl2pPr>
            <a:lvl3pPr marL="1371600" lvl="2" indent="-317500" algn="l">
              <a:spcBef>
                <a:spcPts val="280"/>
              </a:spcBef>
              <a:spcAft>
                <a:spcPts val="0"/>
              </a:spcAft>
              <a:buClr>
                <a:schemeClr val="lt1"/>
              </a:buClr>
              <a:buSzPts val="1400"/>
              <a:buChar char="•"/>
              <a:defRPr sz="140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5" name="Google Shape;285;p53"/>
          <p:cNvSpPr txBox="1">
            <a:spLocks noGrp="1"/>
          </p:cNvSpPr>
          <p:nvPr>
            <p:ph type="body" idx="5"/>
          </p:nvPr>
        </p:nvSpPr>
        <p:spPr>
          <a:xfrm>
            <a:off x="6208713" y="4422776"/>
            <a:ext cx="5522910" cy="1982788"/>
          </a:xfrm>
          <a:prstGeom prst="rect">
            <a:avLst/>
          </a:prstGeom>
          <a:noFill/>
          <a:ln>
            <a:noFill/>
          </a:ln>
        </p:spPr>
        <p:txBody>
          <a:bodyPr spcFirstLastPara="1" wrap="square" lIns="0" tIns="91425" rIns="0" bIns="0" anchor="t" anchorCtr="0">
            <a:noAutofit/>
          </a:bodyPr>
          <a:lstStyle>
            <a:lvl1pPr marL="457200" lvl="0" indent="-228600" algn="l">
              <a:spcBef>
                <a:spcPts val="400"/>
              </a:spcBef>
              <a:spcAft>
                <a:spcPts val="0"/>
              </a:spcAft>
              <a:buClr>
                <a:schemeClr val="lt1"/>
              </a:buClr>
              <a:buSzPts val="2000"/>
              <a:buNone/>
              <a:defRPr/>
            </a:lvl1pPr>
            <a:lvl2pPr marL="914400" lvl="1" indent="-330200" algn="l">
              <a:spcBef>
                <a:spcPts val="320"/>
              </a:spcBef>
              <a:spcAft>
                <a:spcPts val="0"/>
              </a:spcAft>
              <a:buClr>
                <a:schemeClr val="lt1"/>
              </a:buClr>
              <a:buSzPts val="1600"/>
              <a:buChar char="–"/>
              <a:defRPr sz="1600"/>
            </a:lvl2pPr>
            <a:lvl3pPr marL="1371600" lvl="2" indent="-317500" algn="l">
              <a:spcBef>
                <a:spcPts val="280"/>
              </a:spcBef>
              <a:spcAft>
                <a:spcPts val="0"/>
              </a:spcAft>
              <a:buClr>
                <a:schemeClr val="lt1"/>
              </a:buClr>
              <a:buSzPts val="1400"/>
              <a:buChar char="•"/>
              <a:defRPr sz="140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LT Title and Content with Image">
  <p:cSld name="ALT Title and Content with Image">
    <p:spTree>
      <p:nvGrpSpPr>
        <p:cNvPr id="1" name="Shape 286"/>
        <p:cNvGrpSpPr/>
        <p:nvPr/>
      </p:nvGrpSpPr>
      <p:grpSpPr>
        <a:xfrm>
          <a:off x="0" y="0"/>
          <a:ext cx="0" cy="0"/>
          <a:chOff x="0" y="0"/>
          <a:chExt cx="0" cy="0"/>
        </a:xfrm>
      </p:grpSpPr>
      <p:sp>
        <p:nvSpPr>
          <p:cNvPr id="287" name="Google Shape;287;p54"/>
          <p:cNvSpPr>
            <a:spLocks noGrp="1"/>
          </p:cNvSpPr>
          <p:nvPr>
            <p:ph type="pic" idx="2"/>
          </p:nvPr>
        </p:nvSpPr>
        <p:spPr>
          <a:xfrm>
            <a:off x="0" y="0"/>
            <a:ext cx="4291542" cy="6858000"/>
          </a:xfrm>
          <a:prstGeom prst="rect">
            <a:avLst/>
          </a:prstGeom>
          <a:solidFill>
            <a:srgbClr val="3F3F3F"/>
          </a:solidFill>
          <a:ln>
            <a:noFill/>
          </a:ln>
        </p:spPr>
        <p:txBody>
          <a:bodyPr spcFirstLastPara="1" wrap="square" lIns="0" tIns="0" rIns="0" bIns="0" anchor="t" anchorCtr="0">
            <a:noAutofit/>
          </a:bodyPr>
          <a:lstStyle>
            <a:lvl1pPr marR="0" lvl="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R="0" lvl="3"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88" name="Google Shape;288;p54"/>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b" anchorCtr="0">
            <a:noAutofit/>
          </a:bodyPr>
          <a:lstStyle>
            <a:lvl1pPr lvl="0" algn="l">
              <a:lnSpc>
                <a:spcPct val="70000"/>
              </a:lnSpc>
              <a:spcBef>
                <a:spcPts val="0"/>
              </a:spcBef>
              <a:spcAft>
                <a:spcPts val="0"/>
              </a:spcAft>
              <a:buClr>
                <a:srgbClr val="FFFFFF"/>
              </a:buClr>
              <a:buSzPts val="5400"/>
              <a:buFont typeface="Century Gothic"/>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54"/>
          <p:cNvSpPr txBox="1">
            <a:spLocks noGrp="1"/>
          </p:cNvSpPr>
          <p:nvPr>
            <p:ph type="body" idx="1"/>
          </p:nvPr>
        </p:nvSpPr>
        <p:spPr>
          <a:xfrm>
            <a:off x="6208713" y="457199"/>
            <a:ext cx="5522910" cy="5934075"/>
          </a:xfrm>
          <a:prstGeom prst="rect">
            <a:avLst/>
          </a:prstGeom>
          <a:noFill/>
          <a:ln>
            <a:noFill/>
          </a:ln>
        </p:spPr>
        <p:txBody>
          <a:bodyPr spcFirstLastPara="1" wrap="square" lIns="0" tIns="91425" rIns="0" bIns="0" anchor="t" anchorCtr="0">
            <a:noAutofit/>
          </a:bodyPr>
          <a:lstStyle>
            <a:lvl1pPr marL="457200" lvl="0" indent="-228600" algn="l">
              <a:spcBef>
                <a:spcPts val="400"/>
              </a:spcBef>
              <a:spcAft>
                <a:spcPts val="0"/>
              </a:spcAft>
              <a:buClr>
                <a:schemeClr val="lt1"/>
              </a:buClr>
              <a:buSzPts val="2000"/>
              <a:buNone/>
              <a:defRPr/>
            </a:lvl1pPr>
            <a:lvl2pPr marL="914400" lvl="1" indent="-330200" algn="l">
              <a:spcBef>
                <a:spcPts val="320"/>
              </a:spcBef>
              <a:spcAft>
                <a:spcPts val="0"/>
              </a:spcAft>
              <a:buClr>
                <a:schemeClr val="lt1"/>
              </a:buClr>
              <a:buSzPts val="1600"/>
              <a:buChar char="–"/>
              <a:defRPr sz="1600"/>
            </a:lvl2pPr>
            <a:lvl3pPr marL="1371600" lvl="2" indent="-317500" algn="l">
              <a:spcBef>
                <a:spcPts val="280"/>
              </a:spcBef>
              <a:spcAft>
                <a:spcPts val="0"/>
              </a:spcAft>
              <a:buClr>
                <a:schemeClr val="lt1"/>
              </a:buClr>
              <a:buSzPts val="1400"/>
              <a:buChar char="•"/>
              <a:defRPr sz="140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0" name="Google Shape;290;p54"/>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54"/>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54"/>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3" name="Google Shape;293;p54"/>
          <p:cNvSpPr txBox="1">
            <a:spLocks noGrp="1"/>
          </p:cNvSpPr>
          <p:nvPr>
            <p:ph type="body" idx="3"/>
          </p:nvPr>
        </p:nvSpPr>
        <p:spPr>
          <a:xfrm>
            <a:off x="457203" y="457201"/>
            <a:ext cx="3605740"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FFFFFF"/>
              </a:buClr>
              <a:buSzPts val="2000"/>
              <a:buNone/>
              <a:defRPr b="1" cap="none">
                <a:solidFill>
                  <a:srgbClr val="FFFFFF"/>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with Image (White)">
  <p:cSld name="Title and Content with Image (White)">
    <p:spTree>
      <p:nvGrpSpPr>
        <p:cNvPr id="1" name="Shape 294"/>
        <p:cNvGrpSpPr/>
        <p:nvPr/>
      </p:nvGrpSpPr>
      <p:grpSpPr>
        <a:xfrm>
          <a:off x="0" y="0"/>
          <a:ext cx="0" cy="0"/>
          <a:chOff x="0" y="0"/>
          <a:chExt cx="0" cy="0"/>
        </a:xfrm>
      </p:grpSpPr>
      <p:sp>
        <p:nvSpPr>
          <p:cNvPr id="295" name="Google Shape;295;p55"/>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6" name="Google Shape;296;p55"/>
          <p:cNvSpPr>
            <a:spLocks noGrp="1"/>
          </p:cNvSpPr>
          <p:nvPr>
            <p:ph type="pic" idx="2"/>
          </p:nvPr>
        </p:nvSpPr>
        <p:spPr>
          <a:xfrm>
            <a:off x="0" y="0"/>
            <a:ext cx="4291542" cy="6858000"/>
          </a:xfrm>
          <a:prstGeom prst="rect">
            <a:avLst/>
          </a:prstGeom>
          <a:solidFill>
            <a:srgbClr val="3F3F3F"/>
          </a:solidFill>
          <a:ln>
            <a:noFill/>
          </a:ln>
        </p:spPr>
        <p:txBody>
          <a:bodyPr spcFirstLastPara="1" wrap="square" lIns="0" tIns="0" rIns="0" bIns="0" anchor="t" anchorCtr="0">
            <a:noAutofit/>
          </a:bodyPr>
          <a:lstStyle>
            <a:lvl1pPr marR="0" lvl="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R="0" lvl="3"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97" name="Google Shape;297;p55"/>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b" anchorCtr="0">
            <a:noAutofit/>
          </a:bodyPr>
          <a:lstStyle>
            <a:lvl1pPr lvl="0" algn="l">
              <a:lnSpc>
                <a:spcPct val="70000"/>
              </a:lnSpc>
              <a:spcBef>
                <a:spcPts val="0"/>
              </a:spcBef>
              <a:spcAft>
                <a:spcPts val="0"/>
              </a:spcAft>
              <a:buClr>
                <a:srgbClr val="FFFFFF"/>
              </a:buClr>
              <a:buSzPts val="5400"/>
              <a:buFont typeface="Century Gothic"/>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55"/>
          <p:cNvSpPr txBox="1">
            <a:spLocks noGrp="1"/>
          </p:cNvSpPr>
          <p:nvPr>
            <p:ph type="body" idx="1"/>
          </p:nvPr>
        </p:nvSpPr>
        <p:spPr>
          <a:xfrm>
            <a:off x="6208713" y="457200"/>
            <a:ext cx="5522910" cy="1982788"/>
          </a:xfrm>
          <a:prstGeom prst="rect">
            <a:avLst/>
          </a:prstGeom>
          <a:noFill/>
          <a:ln>
            <a:noFill/>
          </a:ln>
        </p:spPr>
        <p:txBody>
          <a:bodyPr spcFirstLastPara="1" wrap="square" lIns="0" tIns="91425" rIns="0" bIns="0" anchor="t" anchorCtr="0">
            <a:noAutofit/>
          </a:bodyPr>
          <a:lstStyle>
            <a:lvl1pPr marL="457200" lvl="0" indent="-228600" algn="l">
              <a:spcBef>
                <a:spcPts val="400"/>
              </a:spcBef>
              <a:spcAft>
                <a:spcPts val="0"/>
              </a:spcAft>
              <a:buClr>
                <a:srgbClr val="000000"/>
              </a:buClr>
              <a:buSzPts val="2000"/>
              <a:buNone/>
              <a:defRPr>
                <a:solidFill>
                  <a:srgbClr val="000000"/>
                </a:solidFill>
              </a:defRPr>
            </a:lvl1pPr>
            <a:lvl2pPr marL="914400" lvl="1" indent="-330200" algn="l">
              <a:spcBef>
                <a:spcPts val="320"/>
              </a:spcBef>
              <a:spcAft>
                <a:spcPts val="0"/>
              </a:spcAft>
              <a:buClr>
                <a:srgbClr val="000000"/>
              </a:buClr>
              <a:buSzPts val="1600"/>
              <a:buChar char="–"/>
              <a:defRPr sz="1600">
                <a:solidFill>
                  <a:srgbClr val="000000"/>
                </a:solidFill>
              </a:defRPr>
            </a:lvl2pPr>
            <a:lvl3pPr marL="1371600" lvl="2" indent="-317500" algn="l">
              <a:spcBef>
                <a:spcPts val="280"/>
              </a:spcBef>
              <a:spcAft>
                <a:spcPts val="0"/>
              </a:spcAft>
              <a:buClr>
                <a:srgbClr val="000000"/>
              </a:buClr>
              <a:buSzPts val="1400"/>
              <a:buChar char="•"/>
              <a:defRPr sz="1400">
                <a:solidFill>
                  <a:srgbClr val="000000"/>
                </a:solidFill>
              </a:defRPr>
            </a:lvl3pPr>
            <a:lvl4pPr marL="1828800" lvl="3" indent="-304800" algn="l">
              <a:spcBef>
                <a:spcPts val="240"/>
              </a:spcBef>
              <a:spcAft>
                <a:spcPts val="0"/>
              </a:spcAft>
              <a:buClr>
                <a:srgbClr val="000000"/>
              </a:buClr>
              <a:buSzPts val="1200"/>
              <a:buChar char="–"/>
              <a:defRPr sz="1200">
                <a:solidFill>
                  <a:srgbClr val="000000"/>
                </a:solidFill>
              </a:defRPr>
            </a:lvl4pPr>
            <a:lvl5pPr marL="2286000" lvl="4" indent="-304800" algn="l">
              <a:spcBef>
                <a:spcPts val="240"/>
              </a:spcBef>
              <a:spcAft>
                <a:spcPts val="0"/>
              </a:spcAft>
              <a:buClr>
                <a:srgbClr val="000000"/>
              </a:buClr>
              <a:buSzPts val="1200"/>
              <a:buChar char="»"/>
              <a:defRPr sz="1200">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9" name="Google Shape;299;p55"/>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55"/>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55"/>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000000"/>
                </a:solidFill>
                <a:latin typeface="Century Gothic"/>
                <a:ea typeface="Century Gothic"/>
                <a:cs typeface="Century Gothic"/>
                <a:sym typeface="Century Gothic"/>
              </a:defRPr>
            </a:lvl1pPr>
            <a:lvl2pPr marL="0" lvl="1" indent="0" algn="r">
              <a:spcBef>
                <a:spcPts val="0"/>
              </a:spcBef>
              <a:buNone/>
              <a:defRPr sz="1200">
                <a:solidFill>
                  <a:srgbClr val="000000"/>
                </a:solidFill>
                <a:latin typeface="Century Gothic"/>
                <a:ea typeface="Century Gothic"/>
                <a:cs typeface="Century Gothic"/>
                <a:sym typeface="Century Gothic"/>
              </a:defRPr>
            </a:lvl2pPr>
            <a:lvl3pPr marL="0" lvl="2" indent="0" algn="r">
              <a:spcBef>
                <a:spcPts val="0"/>
              </a:spcBef>
              <a:buNone/>
              <a:defRPr sz="1200">
                <a:solidFill>
                  <a:srgbClr val="000000"/>
                </a:solidFill>
                <a:latin typeface="Century Gothic"/>
                <a:ea typeface="Century Gothic"/>
                <a:cs typeface="Century Gothic"/>
                <a:sym typeface="Century Gothic"/>
              </a:defRPr>
            </a:lvl3pPr>
            <a:lvl4pPr marL="0" lvl="3" indent="0" algn="r">
              <a:spcBef>
                <a:spcPts val="0"/>
              </a:spcBef>
              <a:buNone/>
              <a:defRPr sz="1200">
                <a:solidFill>
                  <a:srgbClr val="000000"/>
                </a:solidFill>
                <a:latin typeface="Century Gothic"/>
                <a:ea typeface="Century Gothic"/>
                <a:cs typeface="Century Gothic"/>
                <a:sym typeface="Century Gothic"/>
              </a:defRPr>
            </a:lvl4pPr>
            <a:lvl5pPr marL="0" lvl="4" indent="0" algn="r">
              <a:spcBef>
                <a:spcPts val="0"/>
              </a:spcBef>
              <a:buNone/>
              <a:defRPr sz="1200">
                <a:solidFill>
                  <a:srgbClr val="000000"/>
                </a:solidFill>
                <a:latin typeface="Century Gothic"/>
                <a:ea typeface="Century Gothic"/>
                <a:cs typeface="Century Gothic"/>
                <a:sym typeface="Century Gothic"/>
              </a:defRPr>
            </a:lvl5pPr>
            <a:lvl6pPr marL="0" lvl="5" indent="0" algn="r">
              <a:spcBef>
                <a:spcPts val="0"/>
              </a:spcBef>
              <a:buNone/>
              <a:defRPr sz="1200">
                <a:solidFill>
                  <a:srgbClr val="000000"/>
                </a:solidFill>
                <a:latin typeface="Century Gothic"/>
                <a:ea typeface="Century Gothic"/>
                <a:cs typeface="Century Gothic"/>
                <a:sym typeface="Century Gothic"/>
              </a:defRPr>
            </a:lvl6pPr>
            <a:lvl7pPr marL="0" lvl="6" indent="0" algn="r">
              <a:spcBef>
                <a:spcPts val="0"/>
              </a:spcBef>
              <a:buNone/>
              <a:defRPr sz="1200">
                <a:solidFill>
                  <a:srgbClr val="000000"/>
                </a:solidFill>
                <a:latin typeface="Century Gothic"/>
                <a:ea typeface="Century Gothic"/>
                <a:cs typeface="Century Gothic"/>
                <a:sym typeface="Century Gothic"/>
              </a:defRPr>
            </a:lvl7pPr>
            <a:lvl8pPr marL="0" lvl="7" indent="0" algn="r">
              <a:spcBef>
                <a:spcPts val="0"/>
              </a:spcBef>
              <a:buNone/>
              <a:defRPr sz="1200">
                <a:solidFill>
                  <a:srgbClr val="000000"/>
                </a:solidFill>
                <a:latin typeface="Century Gothic"/>
                <a:ea typeface="Century Gothic"/>
                <a:cs typeface="Century Gothic"/>
                <a:sym typeface="Century Gothic"/>
              </a:defRPr>
            </a:lvl8pPr>
            <a:lvl9pPr marL="0" lvl="8" indent="0" algn="r">
              <a:spcBef>
                <a:spcPts val="0"/>
              </a:spcBef>
              <a:buNone/>
              <a:defRPr sz="12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302" name="Google Shape;302;p55"/>
          <p:cNvSpPr txBox="1">
            <a:spLocks noGrp="1"/>
          </p:cNvSpPr>
          <p:nvPr>
            <p:ph type="body" idx="3"/>
          </p:nvPr>
        </p:nvSpPr>
        <p:spPr>
          <a:xfrm>
            <a:off x="457203" y="457201"/>
            <a:ext cx="3605740"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FFFFFF"/>
              </a:buClr>
              <a:buSzPts val="2000"/>
              <a:buNone/>
              <a:defRPr b="1" cap="none">
                <a:solidFill>
                  <a:srgbClr val="FFFFFF"/>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03" name="Google Shape;303;p55"/>
          <p:cNvCxnSpPr/>
          <p:nvPr/>
        </p:nvCxnSpPr>
        <p:spPr>
          <a:xfrm>
            <a:off x="6208713" y="457200"/>
            <a:ext cx="5522910" cy="0"/>
          </a:xfrm>
          <a:prstGeom prst="straightConnector1">
            <a:avLst/>
          </a:prstGeom>
          <a:noFill/>
          <a:ln w="25400" cap="flat" cmpd="sng">
            <a:solidFill>
              <a:schemeClr val="lt2"/>
            </a:solidFill>
            <a:prstDash val="solid"/>
            <a:round/>
            <a:headEnd type="none" w="sm" len="sm"/>
            <a:tailEnd type="none" w="sm" len="sm"/>
          </a:ln>
        </p:spPr>
      </p:cxnSp>
      <p:cxnSp>
        <p:nvCxnSpPr>
          <p:cNvPr id="304" name="Google Shape;304;p55"/>
          <p:cNvCxnSpPr/>
          <p:nvPr/>
        </p:nvCxnSpPr>
        <p:spPr>
          <a:xfrm>
            <a:off x="6208713" y="4422776"/>
            <a:ext cx="5522910" cy="0"/>
          </a:xfrm>
          <a:prstGeom prst="straightConnector1">
            <a:avLst/>
          </a:prstGeom>
          <a:noFill/>
          <a:ln w="25400" cap="flat" cmpd="sng">
            <a:solidFill>
              <a:schemeClr val="lt2"/>
            </a:solidFill>
            <a:prstDash val="solid"/>
            <a:round/>
            <a:headEnd type="none" w="sm" len="sm"/>
            <a:tailEnd type="none" w="sm" len="sm"/>
          </a:ln>
        </p:spPr>
      </p:cxnSp>
      <p:cxnSp>
        <p:nvCxnSpPr>
          <p:cNvPr id="305" name="Google Shape;305;p55"/>
          <p:cNvCxnSpPr/>
          <p:nvPr/>
        </p:nvCxnSpPr>
        <p:spPr>
          <a:xfrm>
            <a:off x="6208713" y="2439988"/>
            <a:ext cx="5522910" cy="0"/>
          </a:xfrm>
          <a:prstGeom prst="straightConnector1">
            <a:avLst/>
          </a:prstGeom>
          <a:noFill/>
          <a:ln w="25400" cap="flat" cmpd="sng">
            <a:solidFill>
              <a:schemeClr val="lt2"/>
            </a:solidFill>
            <a:prstDash val="solid"/>
            <a:round/>
            <a:headEnd type="none" w="sm" len="sm"/>
            <a:tailEnd type="none" w="sm" len="sm"/>
          </a:ln>
        </p:spPr>
      </p:cxnSp>
      <p:sp>
        <p:nvSpPr>
          <p:cNvPr id="306" name="Google Shape;306;p55"/>
          <p:cNvSpPr txBox="1">
            <a:spLocks noGrp="1"/>
          </p:cNvSpPr>
          <p:nvPr>
            <p:ph type="body" idx="4"/>
          </p:nvPr>
        </p:nvSpPr>
        <p:spPr>
          <a:xfrm>
            <a:off x="6208713" y="2439988"/>
            <a:ext cx="5522910" cy="1982788"/>
          </a:xfrm>
          <a:prstGeom prst="rect">
            <a:avLst/>
          </a:prstGeom>
          <a:noFill/>
          <a:ln>
            <a:noFill/>
          </a:ln>
        </p:spPr>
        <p:txBody>
          <a:bodyPr spcFirstLastPara="1" wrap="square" lIns="0" tIns="91425" rIns="0" bIns="0" anchor="t" anchorCtr="0">
            <a:noAutofit/>
          </a:bodyPr>
          <a:lstStyle>
            <a:lvl1pPr marL="457200" lvl="0" indent="-228600" algn="l">
              <a:spcBef>
                <a:spcPts val="400"/>
              </a:spcBef>
              <a:spcAft>
                <a:spcPts val="0"/>
              </a:spcAft>
              <a:buClr>
                <a:srgbClr val="000000"/>
              </a:buClr>
              <a:buSzPts val="2000"/>
              <a:buNone/>
              <a:defRPr>
                <a:solidFill>
                  <a:srgbClr val="000000"/>
                </a:solidFill>
              </a:defRPr>
            </a:lvl1pPr>
            <a:lvl2pPr marL="914400" lvl="1" indent="-330200" algn="l">
              <a:spcBef>
                <a:spcPts val="320"/>
              </a:spcBef>
              <a:spcAft>
                <a:spcPts val="0"/>
              </a:spcAft>
              <a:buClr>
                <a:srgbClr val="000000"/>
              </a:buClr>
              <a:buSzPts val="1600"/>
              <a:buChar char="–"/>
              <a:defRPr sz="1600">
                <a:solidFill>
                  <a:srgbClr val="000000"/>
                </a:solidFill>
              </a:defRPr>
            </a:lvl2pPr>
            <a:lvl3pPr marL="1371600" lvl="2" indent="-317500" algn="l">
              <a:spcBef>
                <a:spcPts val="280"/>
              </a:spcBef>
              <a:spcAft>
                <a:spcPts val="0"/>
              </a:spcAft>
              <a:buClr>
                <a:srgbClr val="000000"/>
              </a:buClr>
              <a:buSzPts val="1400"/>
              <a:buChar char="•"/>
              <a:defRPr sz="1400">
                <a:solidFill>
                  <a:srgbClr val="000000"/>
                </a:solidFill>
              </a:defRPr>
            </a:lvl3pPr>
            <a:lvl4pPr marL="1828800" lvl="3" indent="-304800" algn="l">
              <a:spcBef>
                <a:spcPts val="240"/>
              </a:spcBef>
              <a:spcAft>
                <a:spcPts val="0"/>
              </a:spcAft>
              <a:buClr>
                <a:srgbClr val="000000"/>
              </a:buClr>
              <a:buSzPts val="1200"/>
              <a:buChar char="–"/>
              <a:defRPr sz="1200">
                <a:solidFill>
                  <a:srgbClr val="000000"/>
                </a:solidFill>
              </a:defRPr>
            </a:lvl4pPr>
            <a:lvl5pPr marL="2286000" lvl="4" indent="-304800" algn="l">
              <a:spcBef>
                <a:spcPts val="240"/>
              </a:spcBef>
              <a:spcAft>
                <a:spcPts val="0"/>
              </a:spcAft>
              <a:buClr>
                <a:srgbClr val="000000"/>
              </a:buClr>
              <a:buSzPts val="1200"/>
              <a:buChar char="»"/>
              <a:defRPr sz="1200">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7" name="Google Shape;307;p55"/>
          <p:cNvSpPr txBox="1">
            <a:spLocks noGrp="1"/>
          </p:cNvSpPr>
          <p:nvPr>
            <p:ph type="body" idx="5"/>
          </p:nvPr>
        </p:nvSpPr>
        <p:spPr>
          <a:xfrm>
            <a:off x="6208713" y="4422776"/>
            <a:ext cx="5522910" cy="1982788"/>
          </a:xfrm>
          <a:prstGeom prst="rect">
            <a:avLst/>
          </a:prstGeom>
          <a:noFill/>
          <a:ln>
            <a:noFill/>
          </a:ln>
        </p:spPr>
        <p:txBody>
          <a:bodyPr spcFirstLastPara="1" wrap="square" lIns="0" tIns="91425" rIns="0" bIns="0" anchor="t" anchorCtr="0">
            <a:noAutofit/>
          </a:bodyPr>
          <a:lstStyle>
            <a:lvl1pPr marL="457200" lvl="0" indent="-228600" algn="l">
              <a:spcBef>
                <a:spcPts val="400"/>
              </a:spcBef>
              <a:spcAft>
                <a:spcPts val="0"/>
              </a:spcAft>
              <a:buClr>
                <a:srgbClr val="000000"/>
              </a:buClr>
              <a:buSzPts val="2000"/>
              <a:buNone/>
              <a:defRPr>
                <a:solidFill>
                  <a:srgbClr val="000000"/>
                </a:solidFill>
              </a:defRPr>
            </a:lvl1pPr>
            <a:lvl2pPr marL="914400" lvl="1" indent="-330200" algn="l">
              <a:spcBef>
                <a:spcPts val="320"/>
              </a:spcBef>
              <a:spcAft>
                <a:spcPts val="0"/>
              </a:spcAft>
              <a:buClr>
                <a:srgbClr val="000000"/>
              </a:buClr>
              <a:buSzPts val="1600"/>
              <a:buChar char="–"/>
              <a:defRPr sz="1600">
                <a:solidFill>
                  <a:srgbClr val="000000"/>
                </a:solidFill>
              </a:defRPr>
            </a:lvl2pPr>
            <a:lvl3pPr marL="1371600" lvl="2" indent="-317500" algn="l">
              <a:spcBef>
                <a:spcPts val="280"/>
              </a:spcBef>
              <a:spcAft>
                <a:spcPts val="0"/>
              </a:spcAft>
              <a:buClr>
                <a:srgbClr val="000000"/>
              </a:buClr>
              <a:buSzPts val="1400"/>
              <a:buChar char="•"/>
              <a:defRPr sz="1400">
                <a:solidFill>
                  <a:srgbClr val="000000"/>
                </a:solidFill>
              </a:defRPr>
            </a:lvl3pPr>
            <a:lvl4pPr marL="1828800" lvl="3" indent="-304800" algn="l">
              <a:spcBef>
                <a:spcPts val="240"/>
              </a:spcBef>
              <a:spcAft>
                <a:spcPts val="0"/>
              </a:spcAft>
              <a:buClr>
                <a:srgbClr val="000000"/>
              </a:buClr>
              <a:buSzPts val="1200"/>
              <a:buChar char="–"/>
              <a:defRPr sz="1200">
                <a:solidFill>
                  <a:srgbClr val="000000"/>
                </a:solidFill>
              </a:defRPr>
            </a:lvl4pPr>
            <a:lvl5pPr marL="2286000" lvl="4" indent="-304800" algn="l">
              <a:spcBef>
                <a:spcPts val="240"/>
              </a:spcBef>
              <a:spcAft>
                <a:spcPts val="0"/>
              </a:spcAft>
              <a:buClr>
                <a:srgbClr val="000000"/>
              </a:buClr>
              <a:buSzPts val="1200"/>
              <a:buChar char="»"/>
              <a:defRPr sz="1200">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LT Title and Content with Image (White)">
  <p:cSld name="ALT Title and Content with Image (White)">
    <p:spTree>
      <p:nvGrpSpPr>
        <p:cNvPr id="1" name="Shape 308"/>
        <p:cNvGrpSpPr/>
        <p:nvPr/>
      </p:nvGrpSpPr>
      <p:grpSpPr>
        <a:xfrm>
          <a:off x="0" y="0"/>
          <a:ext cx="0" cy="0"/>
          <a:chOff x="0" y="0"/>
          <a:chExt cx="0" cy="0"/>
        </a:xfrm>
      </p:grpSpPr>
      <p:sp>
        <p:nvSpPr>
          <p:cNvPr id="309" name="Google Shape;309;p56"/>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10" name="Google Shape;310;p56"/>
          <p:cNvSpPr>
            <a:spLocks noGrp="1"/>
          </p:cNvSpPr>
          <p:nvPr>
            <p:ph type="pic" idx="2"/>
          </p:nvPr>
        </p:nvSpPr>
        <p:spPr>
          <a:xfrm>
            <a:off x="0" y="0"/>
            <a:ext cx="4291542" cy="6858000"/>
          </a:xfrm>
          <a:prstGeom prst="rect">
            <a:avLst/>
          </a:prstGeom>
          <a:solidFill>
            <a:srgbClr val="3F3F3F"/>
          </a:solidFill>
          <a:ln>
            <a:noFill/>
          </a:ln>
        </p:spPr>
        <p:txBody>
          <a:bodyPr spcFirstLastPara="1" wrap="square" lIns="0" tIns="0" rIns="0" bIns="0" anchor="t" anchorCtr="0">
            <a:noAutofit/>
          </a:bodyPr>
          <a:lstStyle>
            <a:lvl1pPr marR="0" lvl="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R="0" lvl="3"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1" name="Google Shape;311;p56"/>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b" anchorCtr="0">
            <a:noAutofit/>
          </a:bodyPr>
          <a:lstStyle>
            <a:lvl1pPr lvl="0" algn="l">
              <a:lnSpc>
                <a:spcPct val="70000"/>
              </a:lnSpc>
              <a:spcBef>
                <a:spcPts val="0"/>
              </a:spcBef>
              <a:spcAft>
                <a:spcPts val="0"/>
              </a:spcAft>
              <a:buClr>
                <a:srgbClr val="FFFFFF"/>
              </a:buClr>
              <a:buSzPts val="5400"/>
              <a:buFont typeface="Century Gothic"/>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56"/>
          <p:cNvSpPr txBox="1">
            <a:spLocks noGrp="1"/>
          </p:cNvSpPr>
          <p:nvPr>
            <p:ph type="body" idx="1"/>
          </p:nvPr>
        </p:nvSpPr>
        <p:spPr>
          <a:xfrm>
            <a:off x="6208713" y="457199"/>
            <a:ext cx="5522910" cy="5934075"/>
          </a:xfrm>
          <a:prstGeom prst="rect">
            <a:avLst/>
          </a:prstGeom>
          <a:noFill/>
          <a:ln>
            <a:noFill/>
          </a:ln>
        </p:spPr>
        <p:txBody>
          <a:bodyPr spcFirstLastPara="1" wrap="square" lIns="0" tIns="91425" rIns="0" bIns="0" anchor="t" anchorCtr="0">
            <a:noAutofit/>
          </a:bodyPr>
          <a:lstStyle>
            <a:lvl1pPr marL="457200" lvl="0" indent="-228600" algn="l">
              <a:spcBef>
                <a:spcPts val="400"/>
              </a:spcBef>
              <a:spcAft>
                <a:spcPts val="0"/>
              </a:spcAft>
              <a:buClr>
                <a:srgbClr val="000000"/>
              </a:buClr>
              <a:buSzPts val="2000"/>
              <a:buNone/>
              <a:defRPr>
                <a:solidFill>
                  <a:srgbClr val="000000"/>
                </a:solidFill>
              </a:defRPr>
            </a:lvl1pPr>
            <a:lvl2pPr marL="914400" lvl="1" indent="-330200" algn="l">
              <a:spcBef>
                <a:spcPts val="320"/>
              </a:spcBef>
              <a:spcAft>
                <a:spcPts val="0"/>
              </a:spcAft>
              <a:buClr>
                <a:srgbClr val="000000"/>
              </a:buClr>
              <a:buSzPts val="1600"/>
              <a:buChar char="–"/>
              <a:defRPr sz="1600">
                <a:solidFill>
                  <a:srgbClr val="000000"/>
                </a:solidFill>
              </a:defRPr>
            </a:lvl2pPr>
            <a:lvl3pPr marL="1371600" lvl="2" indent="-317500" algn="l">
              <a:spcBef>
                <a:spcPts val="280"/>
              </a:spcBef>
              <a:spcAft>
                <a:spcPts val="0"/>
              </a:spcAft>
              <a:buClr>
                <a:srgbClr val="000000"/>
              </a:buClr>
              <a:buSzPts val="1400"/>
              <a:buChar char="•"/>
              <a:defRPr sz="1400">
                <a:solidFill>
                  <a:srgbClr val="000000"/>
                </a:solidFill>
              </a:defRPr>
            </a:lvl3pPr>
            <a:lvl4pPr marL="1828800" lvl="3" indent="-304800" algn="l">
              <a:spcBef>
                <a:spcPts val="240"/>
              </a:spcBef>
              <a:spcAft>
                <a:spcPts val="0"/>
              </a:spcAft>
              <a:buClr>
                <a:srgbClr val="000000"/>
              </a:buClr>
              <a:buSzPts val="1200"/>
              <a:buChar char="–"/>
              <a:defRPr sz="1200">
                <a:solidFill>
                  <a:srgbClr val="000000"/>
                </a:solidFill>
              </a:defRPr>
            </a:lvl4pPr>
            <a:lvl5pPr marL="2286000" lvl="4" indent="-304800" algn="l">
              <a:spcBef>
                <a:spcPts val="240"/>
              </a:spcBef>
              <a:spcAft>
                <a:spcPts val="0"/>
              </a:spcAft>
              <a:buClr>
                <a:srgbClr val="000000"/>
              </a:buClr>
              <a:buSzPts val="1200"/>
              <a:buChar char="»"/>
              <a:defRPr sz="1200">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3" name="Google Shape;313;p56"/>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56"/>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56"/>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000000"/>
                </a:solidFill>
                <a:latin typeface="Century Gothic"/>
                <a:ea typeface="Century Gothic"/>
                <a:cs typeface="Century Gothic"/>
                <a:sym typeface="Century Gothic"/>
              </a:defRPr>
            </a:lvl1pPr>
            <a:lvl2pPr marL="0" lvl="1" indent="0" algn="r">
              <a:spcBef>
                <a:spcPts val="0"/>
              </a:spcBef>
              <a:buNone/>
              <a:defRPr sz="1200">
                <a:solidFill>
                  <a:srgbClr val="000000"/>
                </a:solidFill>
                <a:latin typeface="Century Gothic"/>
                <a:ea typeface="Century Gothic"/>
                <a:cs typeface="Century Gothic"/>
                <a:sym typeface="Century Gothic"/>
              </a:defRPr>
            </a:lvl2pPr>
            <a:lvl3pPr marL="0" lvl="2" indent="0" algn="r">
              <a:spcBef>
                <a:spcPts val="0"/>
              </a:spcBef>
              <a:buNone/>
              <a:defRPr sz="1200">
                <a:solidFill>
                  <a:srgbClr val="000000"/>
                </a:solidFill>
                <a:latin typeface="Century Gothic"/>
                <a:ea typeface="Century Gothic"/>
                <a:cs typeface="Century Gothic"/>
                <a:sym typeface="Century Gothic"/>
              </a:defRPr>
            </a:lvl3pPr>
            <a:lvl4pPr marL="0" lvl="3" indent="0" algn="r">
              <a:spcBef>
                <a:spcPts val="0"/>
              </a:spcBef>
              <a:buNone/>
              <a:defRPr sz="1200">
                <a:solidFill>
                  <a:srgbClr val="000000"/>
                </a:solidFill>
                <a:latin typeface="Century Gothic"/>
                <a:ea typeface="Century Gothic"/>
                <a:cs typeface="Century Gothic"/>
                <a:sym typeface="Century Gothic"/>
              </a:defRPr>
            </a:lvl4pPr>
            <a:lvl5pPr marL="0" lvl="4" indent="0" algn="r">
              <a:spcBef>
                <a:spcPts val="0"/>
              </a:spcBef>
              <a:buNone/>
              <a:defRPr sz="1200">
                <a:solidFill>
                  <a:srgbClr val="000000"/>
                </a:solidFill>
                <a:latin typeface="Century Gothic"/>
                <a:ea typeface="Century Gothic"/>
                <a:cs typeface="Century Gothic"/>
                <a:sym typeface="Century Gothic"/>
              </a:defRPr>
            </a:lvl5pPr>
            <a:lvl6pPr marL="0" lvl="5" indent="0" algn="r">
              <a:spcBef>
                <a:spcPts val="0"/>
              </a:spcBef>
              <a:buNone/>
              <a:defRPr sz="1200">
                <a:solidFill>
                  <a:srgbClr val="000000"/>
                </a:solidFill>
                <a:latin typeface="Century Gothic"/>
                <a:ea typeface="Century Gothic"/>
                <a:cs typeface="Century Gothic"/>
                <a:sym typeface="Century Gothic"/>
              </a:defRPr>
            </a:lvl6pPr>
            <a:lvl7pPr marL="0" lvl="6" indent="0" algn="r">
              <a:spcBef>
                <a:spcPts val="0"/>
              </a:spcBef>
              <a:buNone/>
              <a:defRPr sz="1200">
                <a:solidFill>
                  <a:srgbClr val="000000"/>
                </a:solidFill>
                <a:latin typeface="Century Gothic"/>
                <a:ea typeface="Century Gothic"/>
                <a:cs typeface="Century Gothic"/>
                <a:sym typeface="Century Gothic"/>
              </a:defRPr>
            </a:lvl7pPr>
            <a:lvl8pPr marL="0" lvl="7" indent="0" algn="r">
              <a:spcBef>
                <a:spcPts val="0"/>
              </a:spcBef>
              <a:buNone/>
              <a:defRPr sz="1200">
                <a:solidFill>
                  <a:srgbClr val="000000"/>
                </a:solidFill>
                <a:latin typeface="Century Gothic"/>
                <a:ea typeface="Century Gothic"/>
                <a:cs typeface="Century Gothic"/>
                <a:sym typeface="Century Gothic"/>
              </a:defRPr>
            </a:lvl8pPr>
            <a:lvl9pPr marL="0" lvl="8" indent="0" algn="r">
              <a:spcBef>
                <a:spcPts val="0"/>
              </a:spcBef>
              <a:buNone/>
              <a:defRPr sz="12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316" name="Google Shape;316;p56"/>
          <p:cNvSpPr txBox="1">
            <a:spLocks noGrp="1"/>
          </p:cNvSpPr>
          <p:nvPr>
            <p:ph type="body" idx="3"/>
          </p:nvPr>
        </p:nvSpPr>
        <p:spPr>
          <a:xfrm>
            <a:off x="457203" y="457201"/>
            <a:ext cx="3605740"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FFFFFF"/>
              </a:buClr>
              <a:buSzPts val="2000"/>
              <a:buNone/>
              <a:defRPr b="1" cap="none">
                <a:solidFill>
                  <a:srgbClr val="FFFFFF"/>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Content with Image (White)">
  <p:cSld name="Vertical Title and Content with Image (White)">
    <p:spTree>
      <p:nvGrpSpPr>
        <p:cNvPr id="1" name="Shape 317"/>
        <p:cNvGrpSpPr/>
        <p:nvPr/>
      </p:nvGrpSpPr>
      <p:grpSpPr>
        <a:xfrm>
          <a:off x="0" y="0"/>
          <a:ext cx="0" cy="0"/>
          <a:chOff x="0" y="0"/>
          <a:chExt cx="0" cy="0"/>
        </a:xfrm>
      </p:grpSpPr>
      <p:sp>
        <p:nvSpPr>
          <p:cNvPr id="318" name="Google Shape;318;p57"/>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19" name="Google Shape;319;p57"/>
          <p:cNvSpPr>
            <a:spLocks noGrp="1"/>
          </p:cNvSpPr>
          <p:nvPr>
            <p:ph type="pic" idx="2"/>
          </p:nvPr>
        </p:nvSpPr>
        <p:spPr>
          <a:xfrm>
            <a:off x="0" y="0"/>
            <a:ext cx="4291542" cy="6858000"/>
          </a:xfrm>
          <a:prstGeom prst="rect">
            <a:avLst/>
          </a:prstGeom>
          <a:solidFill>
            <a:srgbClr val="3F3F3F"/>
          </a:solidFill>
          <a:ln>
            <a:noFill/>
          </a:ln>
        </p:spPr>
        <p:txBody>
          <a:bodyPr spcFirstLastPara="1" wrap="square" lIns="0" tIns="0" rIns="0" bIns="0" anchor="t" anchorCtr="0">
            <a:noAutofit/>
          </a:bodyPr>
          <a:lstStyle>
            <a:lvl1pPr marR="0" lvl="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R="0" lvl="3"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20" name="Google Shape;320;p57"/>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b" anchorCtr="0">
            <a:noAutofit/>
          </a:bodyPr>
          <a:lstStyle>
            <a:lvl1pPr lvl="0" algn="l">
              <a:lnSpc>
                <a:spcPct val="70000"/>
              </a:lnSpc>
              <a:spcBef>
                <a:spcPts val="0"/>
              </a:spcBef>
              <a:spcAft>
                <a:spcPts val="0"/>
              </a:spcAft>
              <a:buClr>
                <a:srgbClr val="FFFFFF"/>
              </a:buClr>
              <a:buSzPts val="5400"/>
              <a:buFont typeface="Century Gothic"/>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1" name="Google Shape;321;p57"/>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57"/>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57"/>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000000"/>
                </a:solidFill>
                <a:latin typeface="Century Gothic"/>
                <a:ea typeface="Century Gothic"/>
                <a:cs typeface="Century Gothic"/>
                <a:sym typeface="Century Gothic"/>
              </a:defRPr>
            </a:lvl1pPr>
            <a:lvl2pPr marL="0" lvl="1" indent="0" algn="r">
              <a:spcBef>
                <a:spcPts val="0"/>
              </a:spcBef>
              <a:buNone/>
              <a:defRPr sz="1200">
                <a:solidFill>
                  <a:srgbClr val="000000"/>
                </a:solidFill>
                <a:latin typeface="Century Gothic"/>
                <a:ea typeface="Century Gothic"/>
                <a:cs typeface="Century Gothic"/>
                <a:sym typeface="Century Gothic"/>
              </a:defRPr>
            </a:lvl2pPr>
            <a:lvl3pPr marL="0" lvl="2" indent="0" algn="r">
              <a:spcBef>
                <a:spcPts val="0"/>
              </a:spcBef>
              <a:buNone/>
              <a:defRPr sz="1200">
                <a:solidFill>
                  <a:srgbClr val="000000"/>
                </a:solidFill>
                <a:latin typeface="Century Gothic"/>
                <a:ea typeface="Century Gothic"/>
                <a:cs typeface="Century Gothic"/>
                <a:sym typeface="Century Gothic"/>
              </a:defRPr>
            </a:lvl3pPr>
            <a:lvl4pPr marL="0" lvl="3" indent="0" algn="r">
              <a:spcBef>
                <a:spcPts val="0"/>
              </a:spcBef>
              <a:buNone/>
              <a:defRPr sz="1200">
                <a:solidFill>
                  <a:srgbClr val="000000"/>
                </a:solidFill>
                <a:latin typeface="Century Gothic"/>
                <a:ea typeface="Century Gothic"/>
                <a:cs typeface="Century Gothic"/>
                <a:sym typeface="Century Gothic"/>
              </a:defRPr>
            </a:lvl4pPr>
            <a:lvl5pPr marL="0" lvl="4" indent="0" algn="r">
              <a:spcBef>
                <a:spcPts val="0"/>
              </a:spcBef>
              <a:buNone/>
              <a:defRPr sz="1200">
                <a:solidFill>
                  <a:srgbClr val="000000"/>
                </a:solidFill>
                <a:latin typeface="Century Gothic"/>
                <a:ea typeface="Century Gothic"/>
                <a:cs typeface="Century Gothic"/>
                <a:sym typeface="Century Gothic"/>
              </a:defRPr>
            </a:lvl5pPr>
            <a:lvl6pPr marL="0" lvl="5" indent="0" algn="r">
              <a:spcBef>
                <a:spcPts val="0"/>
              </a:spcBef>
              <a:buNone/>
              <a:defRPr sz="1200">
                <a:solidFill>
                  <a:srgbClr val="000000"/>
                </a:solidFill>
                <a:latin typeface="Century Gothic"/>
                <a:ea typeface="Century Gothic"/>
                <a:cs typeface="Century Gothic"/>
                <a:sym typeface="Century Gothic"/>
              </a:defRPr>
            </a:lvl6pPr>
            <a:lvl7pPr marL="0" lvl="6" indent="0" algn="r">
              <a:spcBef>
                <a:spcPts val="0"/>
              </a:spcBef>
              <a:buNone/>
              <a:defRPr sz="1200">
                <a:solidFill>
                  <a:srgbClr val="000000"/>
                </a:solidFill>
                <a:latin typeface="Century Gothic"/>
                <a:ea typeface="Century Gothic"/>
                <a:cs typeface="Century Gothic"/>
                <a:sym typeface="Century Gothic"/>
              </a:defRPr>
            </a:lvl7pPr>
            <a:lvl8pPr marL="0" lvl="7" indent="0" algn="r">
              <a:spcBef>
                <a:spcPts val="0"/>
              </a:spcBef>
              <a:buNone/>
              <a:defRPr sz="1200">
                <a:solidFill>
                  <a:srgbClr val="000000"/>
                </a:solidFill>
                <a:latin typeface="Century Gothic"/>
                <a:ea typeface="Century Gothic"/>
                <a:cs typeface="Century Gothic"/>
                <a:sym typeface="Century Gothic"/>
              </a:defRPr>
            </a:lvl8pPr>
            <a:lvl9pPr marL="0" lvl="8" indent="0" algn="r">
              <a:spcBef>
                <a:spcPts val="0"/>
              </a:spcBef>
              <a:buNone/>
              <a:defRPr sz="12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324" name="Google Shape;324;p57"/>
          <p:cNvSpPr txBox="1">
            <a:spLocks noGrp="1"/>
          </p:cNvSpPr>
          <p:nvPr>
            <p:ph type="body" idx="1"/>
          </p:nvPr>
        </p:nvSpPr>
        <p:spPr>
          <a:xfrm>
            <a:off x="457203" y="457201"/>
            <a:ext cx="3605740"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FFFFFF"/>
              </a:buClr>
              <a:buSzPts val="2000"/>
              <a:buNone/>
              <a:defRPr b="1" cap="none">
                <a:solidFill>
                  <a:srgbClr val="FFFFFF"/>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25" name="Google Shape;325;p57"/>
          <p:cNvCxnSpPr/>
          <p:nvPr/>
        </p:nvCxnSpPr>
        <p:spPr>
          <a:xfrm>
            <a:off x="8948724" y="450850"/>
            <a:ext cx="0" cy="5949950"/>
          </a:xfrm>
          <a:prstGeom prst="straightConnector1">
            <a:avLst/>
          </a:prstGeom>
          <a:noFill/>
          <a:ln w="25400" cap="flat" cmpd="sng">
            <a:solidFill>
              <a:srgbClr val="D3D3D3"/>
            </a:solidFill>
            <a:prstDash val="solid"/>
            <a:round/>
            <a:headEnd type="none" w="sm" len="sm"/>
            <a:tailEnd type="none" w="sm" len="sm"/>
          </a:ln>
        </p:spPr>
      </p:cxnSp>
      <p:cxnSp>
        <p:nvCxnSpPr>
          <p:cNvPr id="326" name="Google Shape;326;p57"/>
          <p:cNvCxnSpPr/>
          <p:nvPr/>
        </p:nvCxnSpPr>
        <p:spPr>
          <a:xfrm>
            <a:off x="6094410" y="450850"/>
            <a:ext cx="0" cy="5949950"/>
          </a:xfrm>
          <a:prstGeom prst="straightConnector1">
            <a:avLst/>
          </a:prstGeom>
          <a:noFill/>
          <a:ln w="25400" cap="flat" cmpd="sng">
            <a:solidFill>
              <a:srgbClr val="D3D3D3"/>
            </a:solidFill>
            <a:prstDash val="solid"/>
            <a:round/>
            <a:headEnd type="none" w="sm" len="sm"/>
            <a:tailEnd type="none" w="sm" len="sm"/>
          </a:ln>
        </p:spPr>
      </p:cxnSp>
      <p:sp>
        <p:nvSpPr>
          <p:cNvPr id="327" name="Google Shape;327;p57"/>
          <p:cNvSpPr txBox="1">
            <a:spLocks noGrp="1"/>
          </p:cNvSpPr>
          <p:nvPr>
            <p:ph type="body" idx="3"/>
          </p:nvPr>
        </p:nvSpPr>
        <p:spPr>
          <a:xfrm>
            <a:off x="6165828" y="450850"/>
            <a:ext cx="2711478" cy="594995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rgbClr val="000000"/>
              </a:buClr>
              <a:buSzPts val="2000"/>
              <a:buNone/>
              <a:defRPr sz="2000">
                <a:solidFill>
                  <a:srgbClr val="000000"/>
                </a:solidFill>
              </a:defRPr>
            </a:lvl1pPr>
            <a:lvl2pPr marL="914400" lvl="1" indent="-330200" algn="l">
              <a:spcBef>
                <a:spcPts val="320"/>
              </a:spcBef>
              <a:spcAft>
                <a:spcPts val="0"/>
              </a:spcAft>
              <a:buClr>
                <a:srgbClr val="000000"/>
              </a:buClr>
              <a:buSzPts val="1600"/>
              <a:buChar char="–"/>
              <a:defRPr sz="1600">
                <a:solidFill>
                  <a:srgbClr val="000000"/>
                </a:solidFill>
              </a:defRPr>
            </a:lvl2pPr>
            <a:lvl3pPr marL="1371600" lvl="2" indent="-317500" algn="l">
              <a:spcBef>
                <a:spcPts val="280"/>
              </a:spcBef>
              <a:spcAft>
                <a:spcPts val="0"/>
              </a:spcAft>
              <a:buClr>
                <a:srgbClr val="000000"/>
              </a:buClr>
              <a:buSzPts val="1400"/>
              <a:buChar char="•"/>
              <a:defRPr sz="1400">
                <a:solidFill>
                  <a:srgbClr val="000000"/>
                </a:solidFill>
              </a:defRPr>
            </a:lvl3pPr>
            <a:lvl4pPr marL="1828800" lvl="3" indent="-304800" algn="l">
              <a:spcBef>
                <a:spcPts val="240"/>
              </a:spcBef>
              <a:spcAft>
                <a:spcPts val="0"/>
              </a:spcAft>
              <a:buClr>
                <a:srgbClr val="000000"/>
              </a:buClr>
              <a:buSzPts val="1200"/>
              <a:buChar char="–"/>
              <a:defRPr sz="1200">
                <a:solidFill>
                  <a:srgbClr val="000000"/>
                </a:solidFill>
              </a:defRPr>
            </a:lvl4pPr>
            <a:lvl5pPr marL="2286000" lvl="4" indent="-304800" algn="l">
              <a:spcBef>
                <a:spcPts val="240"/>
              </a:spcBef>
              <a:spcAft>
                <a:spcPts val="0"/>
              </a:spcAft>
              <a:buClr>
                <a:srgbClr val="000000"/>
              </a:buClr>
              <a:buSzPts val="1200"/>
              <a:buChar char="»"/>
              <a:defRPr sz="1200">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8" name="Google Shape;328;p57"/>
          <p:cNvSpPr txBox="1">
            <a:spLocks noGrp="1"/>
          </p:cNvSpPr>
          <p:nvPr>
            <p:ph type="body" idx="4"/>
          </p:nvPr>
        </p:nvSpPr>
        <p:spPr>
          <a:xfrm>
            <a:off x="9020144" y="450850"/>
            <a:ext cx="2711478" cy="594995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rgbClr val="000000"/>
              </a:buClr>
              <a:buSzPts val="2000"/>
              <a:buNone/>
              <a:defRPr sz="2000">
                <a:solidFill>
                  <a:srgbClr val="000000"/>
                </a:solidFill>
              </a:defRPr>
            </a:lvl1pPr>
            <a:lvl2pPr marL="914400" lvl="1" indent="-330200" algn="l">
              <a:spcBef>
                <a:spcPts val="320"/>
              </a:spcBef>
              <a:spcAft>
                <a:spcPts val="0"/>
              </a:spcAft>
              <a:buClr>
                <a:srgbClr val="000000"/>
              </a:buClr>
              <a:buSzPts val="1600"/>
              <a:buChar char="–"/>
              <a:defRPr sz="1600">
                <a:solidFill>
                  <a:srgbClr val="000000"/>
                </a:solidFill>
              </a:defRPr>
            </a:lvl2pPr>
            <a:lvl3pPr marL="1371600" lvl="2" indent="-317500" algn="l">
              <a:spcBef>
                <a:spcPts val="280"/>
              </a:spcBef>
              <a:spcAft>
                <a:spcPts val="0"/>
              </a:spcAft>
              <a:buClr>
                <a:srgbClr val="000000"/>
              </a:buClr>
              <a:buSzPts val="1400"/>
              <a:buChar char="•"/>
              <a:defRPr sz="1400">
                <a:solidFill>
                  <a:srgbClr val="000000"/>
                </a:solidFill>
              </a:defRPr>
            </a:lvl3pPr>
            <a:lvl4pPr marL="1828800" lvl="3" indent="-304800" algn="l">
              <a:spcBef>
                <a:spcPts val="240"/>
              </a:spcBef>
              <a:spcAft>
                <a:spcPts val="0"/>
              </a:spcAft>
              <a:buClr>
                <a:srgbClr val="000000"/>
              </a:buClr>
              <a:buSzPts val="1200"/>
              <a:buChar char="–"/>
              <a:defRPr sz="1200">
                <a:solidFill>
                  <a:srgbClr val="000000"/>
                </a:solidFill>
              </a:defRPr>
            </a:lvl4pPr>
            <a:lvl5pPr marL="2286000" lvl="4" indent="-304800" algn="l">
              <a:spcBef>
                <a:spcPts val="240"/>
              </a:spcBef>
              <a:spcAft>
                <a:spcPts val="0"/>
              </a:spcAft>
              <a:buClr>
                <a:srgbClr val="000000"/>
              </a:buClr>
              <a:buSzPts val="1200"/>
              <a:buChar char="»"/>
              <a:defRPr sz="1200">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Points">
  <p:cSld name="3 Points">
    <p:spTree>
      <p:nvGrpSpPr>
        <p:cNvPr id="1" name="Shape 329"/>
        <p:cNvGrpSpPr/>
        <p:nvPr/>
      </p:nvGrpSpPr>
      <p:grpSpPr>
        <a:xfrm>
          <a:off x="0" y="0"/>
          <a:ext cx="0" cy="0"/>
          <a:chOff x="0" y="0"/>
          <a:chExt cx="0" cy="0"/>
        </a:xfrm>
      </p:grpSpPr>
      <p:sp>
        <p:nvSpPr>
          <p:cNvPr id="330" name="Google Shape;330;p58"/>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58"/>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58"/>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chemeClr val="lt1"/>
                </a:solidFill>
                <a:latin typeface="Century Gothic"/>
                <a:ea typeface="Century Gothic"/>
                <a:cs typeface="Century Gothic"/>
                <a:sym typeface="Century Gothic"/>
              </a:defRPr>
            </a:lvl1pPr>
            <a:lvl2pPr marL="0" lvl="1" indent="0" algn="r">
              <a:spcBef>
                <a:spcPts val="0"/>
              </a:spcBef>
              <a:buNone/>
              <a:defRPr sz="1200">
                <a:solidFill>
                  <a:schemeClr val="lt1"/>
                </a:solidFill>
                <a:latin typeface="Century Gothic"/>
                <a:ea typeface="Century Gothic"/>
                <a:cs typeface="Century Gothic"/>
                <a:sym typeface="Century Gothic"/>
              </a:defRPr>
            </a:lvl2pPr>
            <a:lvl3pPr marL="0" lvl="2" indent="0" algn="r">
              <a:spcBef>
                <a:spcPts val="0"/>
              </a:spcBef>
              <a:buNone/>
              <a:defRPr sz="1200">
                <a:solidFill>
                  <a:schemeClr val="lt1"/>
                </a:solidFill>
                <a:latin typeface="Century Gothic"/>
                <a:ea typeface="Century Gothic"/>
                <a:cs typeface="Century Gothic"/>
                <a:sym typeface="Century Gothic"/>
              </a:defRPr>
            </a:lvl3pPr>
            <a:lvl4pPr marL="0" lvl="3" indent="0" algn="r">
              <a:spcBef>
                <a:spcPts val="0"/>
              </a:spcBef>
              <a:buNone/>
              <a:defRPr sz="1200">
                <a:solidFill>
                  <a:schemeClr val="lt1"/>
                </a:solidFill>
                <a:latin typeface="Century Gothic"/>
                <a:ea typeface="Century Gothic"/>
                <a:cs typeface="Century Gothic"/>
                <a:sym typeface="Century Gothic"/>
              </a:defRPr>
            </a:lvl4pPr>
            <a:lvl5pPr marL="0" lvl="4" indent="0" algn="r">
              <a:spcBef>
                <a:spcPts val="0"/>
              </a:spcBef>
              <a:buNone/>
              <a:defRPr sz="1200">
                <a:solidFill>
                  <a:schemeClr val="lt1"/>
                </a:solidFill>
                <a:latin typeface="Century Gothic"/>
                <a:ea typeface="Century Gothic"/>
                <a:cs typeface="Century Gothic"/>
                <a:sym typeface="Century Gothic"/>
              </a:defRPr>
            </a:lvl5pPr>
            <a:lvl6pPr marL="0" lvl="5" indent="0" algn="r">
              <a:spcBef>
                <a:spcPts val="0"/>
              </a:spcBef>
              <a:buNone/>
              <a:defRPr sz="1200">
                <a:solidFill>
                  <a:schemeClr val="lt1"/>
                </a:solidFill>
                <a:latin typeface="Century Gothic"/>
                <a:ea typeface="Century Gothic"/>
                <a:cs typeface="Century Gothic"/>
                <a:sym typeface="Century Gothic"/>
              </a:defRPr>
            </a:lvl6pPr>
            <a:lvl7pPr marL="0" lvl="6" indent="0" algn="r">
              <a:spcBef>
                <a:spcPts val="0"/>
              </a:spcBef>
              <a:buNone/>
              <a:defRPr sz="1200">
                <a:solidFill>
                  <a:schemeClr val="lt1"/>
                </a:solidFill>
                <a:latin typeface="Century Gothic"/>
                <a:ea typeface="Century Gothic"/>
                <a:cs typeface="Century Gothic"/>
                <a:sym typeface="Century Gothic"/>
              </a:defRPr>
            </a:lvl7pPr>
            <a:lvl8pPr marL="0" lvl="7" indent="0" algn="r">
              <a:spcBef>
                <a:spcPts val="0"/>
              </a:spcBef>
              <a:buNone/>
              <a:defRPr sz="1200">
                <a:solidFill>
                  <a:schemeClr val="lt1"/>
                </a:solidFill>
                <a:latin typeface="Century Gothic"/>
                <a:ea typeface="Century Gothic"/>
                <a:cs typeface="Century Gothic"/>
                <a:sym typeface="Century Gothic"/>
              </a:defRPr>
            </a:lvl8pPr>
            <a:lvl9pPr marL="0" lvl="8" indent="0" algn="r">
              <a:spcBef>
                <a:spcPts val="0"/>
              </a:spcBef>
              <a:buNone/>
              <a:defRPr sz="12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333" name="Google Shape;333;p58"/>
          <p:cNvSpPr txBox="1">
            <a:spLocks noGrp="1"/>
          </p:cNvSpPr>
          <p:nvPr>
            <p:ph type="body" idx="1"/>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accent3"/>
              </a:buClr>
              <a:buSzPts val="2000"/>
              <a:buNone/>
              <a:defRPr b="1" cap="none">
                <a:solidFill>
                  <a:schemeClr val="accent3"/>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34" name="Google Shape;334;p58"/>
          <p:cNvCxnSpPr/>
          <p:nvPr/>
        </p:nvCxnSpPr>
        <p:spPr>
          <a:xfrm>
            <a:off x="4171006" y="2514600"/>
            <a:ext cx="0" cy="3886200"/>
          </a:xfrm>
          <a:prstGeom prst="straightConnector1">
            <a:avLst/>
          </a:prstGeom>
          <a:noFill/>
          <a:ln w="25400" cap="flat" cmpd="sng">
            <a:solidFill>
              <a:srgbClr val="FFFFFF"/>
            </a:solidFill>
            <a:prstDash val="solid"/>
            <a:round/>
            <a:headEnd type="none" w="sm" len="sm"/>
            <a:tailEnd type="none" w="sm" len="sm"/>
          </a:ln>
        </p:spPr>
      </p:cxnSp>
      <p:sp>
        <p:nvSpPr>
          <p:cNvPr id="335" name="Google Shape;335;p58"/>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accent2"/>
              </a:buClr>
              <a:buSzPts val="5400"/>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36" name="Google Shape;336;p58"/>
          <p:cNvCxnSpPr/>
          <p:nvPr/>
        </p:nvCxnSpPr>
        <p:spPr>
          <a:xfrm>
            <a:off x="8024310" y="2514600"/>
            <a:ext cx="0" cy="3886200"/>
          </a:xfrm>
          <a:prstGeom prst="straightConnector1">
            <a:avLst/>
          </a:prstGeom>
          <a:noFill/>
          <a:ln w="25400" cap="flat" cmpd="sng">
            <a:solidFill>
              <a:srgbClr val="FFFFFF"/>
            </a:solidFill>
            <a:prstDash val="solid"/>
            <a:round/>
            <a:headEnd type="none" w="sm" len="sm"/>
            <a:tailEnd type="none" w="sm" len="sm"/>
          </a:ln>
        </p:spPr>
      </p:cxnSp>
      <p:sp>
        <p:nvSpPr>
          <p:cNvPr id="337" name="Google Shape;337;p58"/>
          <p:cNvSpPr txBox="1">
            <a:spLocks noGrp="1"/>
          </p:cNvSpPr>
          <p:nvPr>
            <p:ph type="body" idx="2"/>
          </p:nvPr>
        </p:nvSpPr>
        <p:spPr>
          <a:xfrm>
            <a:off x="457200" y="2514600"/>
            <a:ext cx="3605742"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lt1"/>
              </a:buClr>
              <a:buSzPts val="2000"/>
              <a:buNone/>
              <a:defRPr>
                <a:solidFill>
                  <a:schemeClr val="lt1"/>
                </a:solidFill>
              </a:defRPr>
            </a:lvl1pPr>
            <a:lvl2pPr marL="914400" lvl="1" indent="-330200" algn="l">
              <a:spcBef>
                <a:spcPts val="320"/>
              </a:spcBef>
              <a:spcAft>
                <a:spcPts val="0"/>
              </a:spcAft>
              <a:buClr>
                <a:schemeClr val="lt1"/>
              </a:buClr>
              <a:buSzPts val="1600"/>
              <a:buChar char="–"/>
              <a:defRPr sz="1600">
                <a:solidFill>
                  <a:schemeClr val="lt1"/>
                </a:solidFill>
              </a:defRPr>
            </a:lvl2pPr>
            <a:lvl3pPr marL="1371600" lvl="2" indent="-317500" algn="l">
              <a:spcBef>
                <a:spcPts val="280"/>
              </a:spcBef>
              <a:spcAft>
                <a:spcPts val="0"/>
              </a:spcAft>
              <a:buClr>
                <a:schemeClr val="lt1"/>
              </a:buClr>
              <a:buSzPts val="1400"/>
              <a:buChar char="•"/>
              <a:defRPr sz="1400">
                <a:solidFill>
                  <a:schemeClr val="lt1"/>
                </a:solidFill>
              </a:defRPr>
            </a:lvl3pPr>
            <a:lvl4pPr marL="1828800" lvl="3" indent="-304800" algn="l">
              <a:spcBef>
                <a:spcPts val="240"/>
              </a:spcBef>
              <a:spcAft>
                <a:spcPts val="0"/>
              </a:spcAft>
              <a:buClr>
                <a:schemeClr val="lt1"/>
              </a:buClr>
              <a:buSzPts val="1200"/>
              <a:buChar char="–"/>
              <a:defRPr sz="1200">
                <a:solidFill>
                  <a:schemeClr val="lt1"/>
                </a:solidFill>
              </a:defRPr>
            </a:lvl4pPr>
            <a:lvl5pPr marL="2286000" lvl="4" indent="-304800" algn="l">
              <a:spcBef>
                <a:spcPts val="240"/>
              </a:spcBef>
              <a:spcAft>
                <a:spcPts val="0"/>
              </a:spcAft>
              <a:buClr>
                <a:schemeClr val="lt1"/>
              </a:buClr>
              <a:buSzPts val="1200"/>
              <a:buChar char="»"/>
              <a:defRPr sz="1200">
                <a:solidFill>
                  <a:schemeClr val="lt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8" name="Google Shape;338;p58"/>
          <p:cNvSpPr txBox="1">
            <a:spLocks noGrp="1"/>
          </p:cNvSpPr>
          <p:nvPr>
            <p:ph type="body" idx="3"/>
          </p:nvPr>
        </p:nvSpPr>
        <p:spPr>
          <a:xfrm>
            <a:off x="4291542" y="2514600"/>
            <a:ext cx="3605742"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lt1"/>
              </a:buClr>
              <a:buSzPts val="2000"/>
              <a:buNone/>
              <a:defRPr>
                <a:solidFill>
                  <a:schemeClr val="lt1"/>
                </a:solidFill>
              </a:defRPr>
            </a:lvl1pPr>
            <a:lvl2pPr marL="914400" lvl="1" indent="-330200" algn="l">
              <a:spcBef>
                <a:spcPts val="320"/>
              </a:spcBef>
              <a:spcAft>
                <a:spcPts val="0"/>
              </a:spcAft>
              <a:buClr>
                <a:schemeClr val="lt1"/>
              </a:buClr>
              <a:buSzPts val="1600"/>
              <a:buChar char="–"/>
              <a:defRPr sz="1600">
                <a:solidFill>
                  <a:schemeClr val="lt1"/>
                </a:solidFill>
              </a:defRPr>
            </a:lvl2pPr>
            <a:lvl3pPr marL="1371600" lvl="2" indent="-317500" algn="l">
              <a:spcBef>
                <a:spcPts val="280"/>
              </a:spcBef>
              <a:spcAft>
                <a:spcPts val="0"/>
              </a:spcAft>
              <a:buClr>
                <a:schemeClr val="lt1"/>
              </a:buClr>
              <a:buSzPts val="1400"/>
              <a:buChar char="•"/>
              <a:defRPr sz="1400">
                <a:solidFill>
                  <a:schemeClr val="lt1"/>
                </a:solidFill>
              </a:defRPr>
            </a:lvl3pPr>
            <a:lvl4pPr marL="1828800" lvl="3" indent="-304800" algn="l">
              <a:spcBef>
                <a:spcPts val="240"/>
              </a:spcBef>
              <a:spcAft>
                <a:spcPts val="0"/>
              </a:spcAft>
              <a:buClr>
                <a:schemeClr val="lt1"/>
              </a:buClr>
              <a:buSzPts val="1200"/>
              <a:buChar char="–"/>
              <a:defRPr sz="1200">
                <a:solidFill>
                  <a:schemeClr val="lt1"/>
                </a:solidFill>
              </a:defRPr>
            </a:lvl4pPr>
            <a:lvl5pPr marL="2286000" lvl="4" indent="-304800" algn="l">
              <a:spcBef>
                <a:spcPts val="240"/>
              </a:spcBef>
              <a:spcAft>
                <a:spcPts val="0"/>
              </a:spcAft>
              <a:buClr>
                <a:schemeClr val="lt1"/>
              </a:buClr>
              <a:buSzPts val="1200"/>
              <a:buChar char="»"/>
              <a:defRPr sz="1200">
                <a:solidFill>
                  <a:schemeClr val="lt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9" name="Google Shape;339;p58"/>
          <p:cNvSpPr txBox="1">
            <a:spLocks noGrp="1"/>
          </p:cNvSpPr>
          <p:nvPr>
            <p:ph type="body" idx="4"/>
          </p:nvPr>
        </p:nvSpPr>
        <p:spPr>
          <a:xfrm>
            <a:off x="8162429" y="2514600"/>
            <a:ext cx="3605742"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lt1"/>
              </a:buClr>
              <a:buSzPts val="2000"/>
              <a:buNone/>
              <a:defRPr>
                <a:solidFill>
                  <a:schemeClr val="lt1"/>
                </a:solidFill>
              </a:defRPr>
            </a:lvl1pPr>
            <a:lvl2pPr marL="914400" lvl="1" indent="-330200" algn="l">
              <a:spcBef>
                <a:spcPts val="320"/>
              </a:spcBef>
              <a:spcAft>
                <a:spcPts val="0"/>
              </a:spcAft>
              <a:buClr>
                <a:schemeClr val="lt1"/>
              </a:buClr>
              <a:buSzPts val="1600"/>
              <a:buChar char="–"/>
              <a:defRPr sz="1600">
                <a:solidFill>
                  <a:schemeClr val="lt1"/>
                </a:solidFill>
              </a:defRPr>
            </a:lvl2pPr>
            <a:lvl3pPr marL="1371600" lvl="2" indent="-317500" algn="l">
              <a:spcBef>
                <a:spcPts val="280"/>
              </a:spcBef>
              <a:spcAft>
                <a:spcPts val="0"/>
              </a:spcAft>
              <a:buClr>
                <a:schemeClr val="lt1"/>
              </a:buClr>
              <a:buSzPts val="1400"/>
              <a:buChar char="•"/>
              <a:defRPr sz="1400">
                <a:solidFill>
                  <a:schemeClr val="lt1"/>
                </a:solidFill>
              </a:defRPr>
            </a:lvl3pPr>
            <a:lvl4pPr marL="1828800" lvl="3" indent="-304800" algn="l">
              <a:spcBef>
                <a:spcPts val="240"/>
              </a:spcBef>
              <a:spcAft>
                <a:spcPts val="0"/>
              </a:spcAft>
              <a:buClr>
                <a:schemeClr val="lt1"/>
              </a:buClr>
              <a:buSzPts val="1200"/>
              <a:buChar char="–"/>
              <a:defRPr sz="1200">
                <a:solidFill>
                  <a:schemeClr val="lt1"/>
                </a:solidFill>
              </a:defRPr>
            </a:lvl4pPr>
            <a:lvl5pPr marL="2286000" lvl="4" indent="-304800" algn="l">
              <a:spcBef>
                <a:spcPts val="240"/>
              </a:spcBef>
              <a:spcAft>
                <a:spcPts val="0"/>
              </a:spcAft>
              <a:buClr>
                <a:schemeClr val="lt1"/>
              </a:buClr>
              <a:buSzPts val="1200"/>
              <a:buChar char="»"/>
              <a:defRPr sz="1200">
                <a:solidFill>
                  <a:schemeClr val="lt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340" name="Google Shape;340;p58"/>
          <p:cNvGrpSpPr/>
          <p:nvPr/>
        </p:nvGrpSpPr>
        <p:grpSpPr>
          <a:xfrm>
            <a:off x="-1972327" y="221367"/>
            <a:ext cx="1703373" cy="4089459"/>
            <a:chOff x="-1972327" y="221367"/>
            <a:chExt cx="1703373" cy="4089459"/>
          </a:xfrm>
        </p:grpSpPr>
        <p:sp>
          <p:nvSpPr>
            <p:cNvPr id="341" name="Google Shape;341;p58"/>
            <p:cNvSpPr/>
            <p:nvPr/>
          </p:nvSpPr>
          <p:spPr>
            <a:xfrm>
              <a:off x="-1972327" y="221367"/>
              <a:ext cx="1703373" cy="4089459"/>
            </a:xfrm>
            <a:prstGeom prst="rect">
              <a:avLst/>
            </a:prstGeom>
            <a:solidFill>
              <a:schemeClr val="lt1"/>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3"/>
                  </a:solidFill>
                  <a:latin typeface="Century Gothic"/>
                  <a:ea typeface="Century Gothic"/>
                  <a:cs typeface="Century Gothic"/>
                  <a:sym typeface="Century Gothic"/>
                </a:rPr>
                <a:t>MANUALLY RECOLOR TITLE TEXT W/ WHITE</a:t>
              </a:r>
              <a:br>
                <a:rPr lang="en-US" sz="1800" b="1">
                  <a:solidFill>
                    <a:schemeClr val="accent3"/>
                  </a:solidFill>
                  <a:latin typeface="Century Gothic"/>
                  <a:ea typeface="Century Gothic"/>
                  <a:cs typeface="Century Gothic"/>
                  <a:sym typeface="Century Gothic"/>
                </a:rPr>
              </a:br>
              <a:r>
                <a:rPr lang="en-US" sz="1800" b="1">
                  <a:solidFill>
                    <a:schemeClr val="accent3"/>
                  </a:solidFill>
                  <a:latin typeface="Century Gothic"/>
                  <a:ea typeface="Century Gothic"/>
                  <a:cs typeface="Century Gothic"/>
                  <a:sym typeface="Century Gothic"/>
                </a:rPr>
                <a:t>FOR EMPHASIS</a:t>
              </a:r>
              <a:endParaRPr/>
            </a:p>
          </p:txBody>
        </p:sp>
        <p:grpSp>
          <p:nvGrpSpPr>
            <p:cNvPr id="342" name="Google Shape;342;p58"/>
            <p:cNvGrpSpPr/>
            <p:nvPr/>
          </p:nvGrpSpPr>
          <p:grpSpPr>
            <a:xfrm>
              <a:off x="-1875955" y="2009202"/>
              <a:ext cx="1478916" cy="2161814"/>
              <a:chOff x="-2088362" y="2091764"/>
              <a:chExt cx="1819408" cy="2659529"/>
            </a:xfrm>
          </p:grpSpPr>
          <p:pic>
            <p:nvPicPr>
              <p:cNvPr id="343" name="Google Shape;343;p58"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lt1"/>
                </a:solidFill>
                <a:prstDash val="solid"/>
                <a:round/>
                <a:headEnd type="none" w="sm" len="sm"/>
                <a:tailEnd type="none" w="sm" len="sm"/>
              </a:ln>
            </p:spPr>
          </p:pic>
          <p:sp>
            <p:nvSpPr>
              <p:cNvPr id="344" name="Google Shape;344;p58"/>
              <p:cNvSpPr/>
              <p:nvPr/>
            </p:nvSpPr>
            <p:spPr>
              <a:xfrm>
                <a:off x="-2061190"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345" name="Google Shape;345;p58"/>
            <p:cNvSpPr/>
            <p:nvPr/>
          </p:nvSpPr>
          <p:spPr>
            <a:xfrm>
              <a:off x="-1916656" y="2382606"/>
              <a:ext cx="1567114" cy="1829188"/>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Points (White)">
  <p:cSld name="3 Points (White)">
    <p:spTree>
      <p:nvGrpSpPr>
        <p:cNvPr id="1" name="Shape 346"/>
        <p:cNvGrpSpPr/>
        <p:nvPr/>
      </p:nvGrpSpPr>
      <p:grpSpPr>
        <a:xfrm>
          <a:off x="0" y="0"/>
          <a:ext cx="0" cy="0"/>
          <a:chOff x="0" y="0"/>
          <a:chExt cx="0" cy="0"/>
        </a:xfrm>
      </p:grpSpPr>
      <p:sp>
        <p:nvSpPr>
          <p:cNvPr id="347" name="Google Shape;347;p59"/>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8" name="Google Shape;348;p59"/>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59"/>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59"/>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chemeClr val="dk1"/>
                </a:solidFill>
                <a:latin typeface="Century Gothic"/>
                <a:ea typeface="Century Gothic"/>
                <a:cs typeface="Century Gothic"/>
                <a:sym typeface="Century Gothic"/>
              </a:defRPr>
            </a:lvl1pPr>
            <a:lvl2pPr marL="0" lvl="1" indent="0" algn="r">
              <a:spcBef>
                <a:spcPts val="0"/>
              </a:spcBef>
              <a:buNone/>
              <a:defRPr sz="1200">
                <a:solidFill>
                  <a:schemeClr val="dk1"/>
                </a:solidFill>
                <a:latin typeface="Century Gothic"/>
                <a:ea typeface="Century Gothic"/>
                <a:cs typeface="Century Gothic"/>
                <a:sym typeface="Century Gothic"/>
              </a:defRPr>
            </a:lvl2pPr>
            <a:lvl3pPr marL="0" lvl="2" indent="0" algn="r">
              <a:spcBef>
                <a:spcPts val="0"/>
              </a:spcBef>
              <a:buNone/>
              <a:defRPr sz="1200">
                <a:solidFill>
                  <a:schemeClr val="dk1"/>
                </a:solidFill>
                <a:latin typeface="Century Gothic"/>
                <a:ea typeface="Century Gothic"/>
                <a:cs typeface="Century Gothic"/>
                <a:sym typeface="Century Gothic"/>
              </a:defRPr>
            </a:lvl3pPr>
            <a:lvl4pPr marL="0" lvl="3" indent="0" algn="r">
              <a:spcBef>
                <a:spcPts val="0"/>
              </a:spcBef>
              <a:buNone/>
              <a:defRPr sz="1200">
                <a:solidFill>
                  <a:schemeClr val="dk1"/>
                </a:solidFill>
                <a:latin typeface="Century Gothic"/>
                <a:ea typeface="Century Gothic"/>
                <a:cs typeface="Century Gothic"/>
                <a:sym typeface="Century Gothic"/>
              </a:defRPr>
            </a:lvl4pPr>
            <a:lvl5pPr marL="0" lvl="4" indent="0" algn="r">
              <a:spcBef>
                <a:spcPts val="0"/>
              </a:spcBef>
              <a:buNone/>
              <a:defRPr sz="1200">
                <a:solidFill>
                  <a:schemeClr val="dk1"/>
                </a:solidFill>
                <a:latin typeface="Century Gothic"/>
                <a:ea typeface="Century Gothic"/>
                <a:cs typeface="Century Gothic"/>
                <a:sym typeface="Century Gothic"/>
              </a:defRPr>
            </a:lvl5pPr>
            <a:lvl6pPr marL="0" lvl="5" indent="0" algn="r">
              <a:spcBef>
                <a:spcPts val="0"/>
              </a:spcBef>
              <a:buNone/>
              <a:defRPr sz="1200">
                <a:solidFill>
                  <a:schemeClr val="dk1"/>
                </a:solidFill>
                <a:latin typeface="Century Gothic"/>
                <a:ea typeface="Century Gothic"/>
                <a:cs typeface="Century Gothic"/>
                <a:sym typeface="Century Gothic"/>
              </a:defRPr>
            </a:lvl6pPr>
            <a:lvl7pPr marL="0" lvl="6" indent="0" algn="r">
              <a:spcBef>
                <a:spcPts val="0"/>
              </a:spcBef>
              <a:buNone/>
              <a:defRPr sz="1200">
                <a:solidFill>
                  <a:schemeClr val="dk1"/>
                </a:solidFill>
                <a:latin typeface="Century Gothic"/>
                <a:ea typeface="Century Gothic"/>
                <a:cs typeface="Century Gothic"/>
                <a:sym typeface="Century Gothic"/>
              </a:defRPr>
            </a:lvl7pPr>
            <a:lvl8pPr marL="0" lvl="7" indent="0" algn="r">
              <a:spcBef>
                <a:spcPts val="0"/>
              </a:spcBef>
              <a:buNone/>
              <a:defRPr sz="1200">
                <a:solidFill>
                  <a:schemeClr val="dk1"/>
                </a:solidFill>
                <a:latin typeface="Century Gothic"/>
                <a:ea typeface="Century Gothic"/>
                <a:cs typeface="Century Gothic"/>
                <a:sym typeface="Century Gothic"/>
              </a:defRPr>
            </a:lvl8pPr>
            <a:lvl9pPr marL="0" lvl="8" indent="0" algn="r">
              <a:spcBef>
                <a:spcPts val="0"/>
              </a:spcBef>
              <a:buNone/>
              <a:defRPr sz="12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351" name="Google Shape;351;p59"/>
          <p:cNvSpPr txBox="1">
            <a:spLocks noGrp="1"/>
          </p:cNvSpPr>
          <p:nvPr>
            <p:ph type="body" idx="1"/>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BEBEBE"/>
              </a:buClr>
              <a:buSzPts val="2000"/>
              <a:buNone/>
              <a:defRPr b="1" cap="none">
                <a:solidFill>
                  <a:srgbClr val="BEBEBE"/>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52" name="Google Shape;352;p59"/>
          <p:cNvCxnSpPr/>
          <p:nvPr/>
        </p:nvCxnSpPr>
        <p:spPr>
          <a:xfrm>
            <a:off x="4171006" y="2514600"/>
            <a:ext cx="0" cy="3886200"/>
          </a:xfrm>
          <a:prstGeom prst="straightConnector1">
            <a:avLst/>
          </a:prstGeom>
          <a:noFill/>
          <a:ln w="25400" cap="flat" cmpd="sng">
            <a:solidFill>
              <a:srgbClr val="D3D3D3"/>
            </a:solidFill>
            <a:prstDash val="solid"/>
            <a:round/>
            <a:headEnd type="none" w="sm" len="sm"/>
            <a:tailEnd type="none" w="sm" len="sm"/>
          </a:ln>
        </p:spPr>
      </p:cxnSp>
      <p:sp>
        <p:nvSpPr>
          <p:cNvPr id="353" name="Google Shape;353;p59"/>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dk1"/>
              </a:buClr>
              <a:buSzPts val="5400"/>
              <a:buFont typeface="Century Gothic"/>
              <a:buNone/>
              <a:defRPr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54" name="Google Shape;354;p59"/>
          <p:cNvCxnSpPr/>
          <p:nvPr/>
        </p:nvCxnSpPr>
        <p:spPr>
          <a:xfrm>
            <a:off x="8024310" y="2514600"/>
            <a:ext cx="0" cy="3886200"/>
          </a:xfrm>
          <a:prstGeom prst="straightConnector1">
            <a:avLst/>
          </a:prstGeom>
          <a:noFill/>
          <a:ln w="25400" cap="flat" cmpd="sng">
            <a:solidFill>
              <a:srgbClr val="D3D3D3"/>
            </a:solidFill>
            <a:prstDash val="solid"/>
            <a:round/>
            <a:headEnd type="none" w="sm" len="sm"/>
            <a:tailEnd type="none" w="sm" len="sm"/>
          </a:ln>
        </p:spPr>
      </p:cxnSp>
      <p:sp>
        <p:nvSpPr>
          <p:cNvPr id="355" name="Google Shape;355;p59"/>
          <p:cNvSpPr txBox="1">
            <a:spLocks noGrp="1"/>
          </p:cNvSpPr>
          <p:nvPr>
            <p:ph type="body" idx="2"/>
          </p:nvPr>
        </p:nvSpPr>
        <p:spPr>
          <a:xfrm>
            <a:off x="457200" y="2514600"/>
            <a:ext cx="3605742"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dk1"/>
              </a:buClr>
              <a:buSzPts val="2000"/>
              <a:buNone/>
              <a:defRPr>
                <a:solidFill>
                  <a:schemeClr val="dk1"/>
                </a:solidFill>
              </a:defRPr>
            </a:lvl1pPr>
            <a:lvl2pPr marL="914400" lvl="1" indent="-330200" algn="l">
              <a:spcBef>
                <a:spcPts val="320"/>
              </a:spcBef>
              <a:spcAft>
                <a:spcPts val="0"/>
              </a:spcAft>
              <a:buClr>
                <a:schemeClr val="dk1"/>
              </a:buClr>
              <a:buSzPts val="1600"/>
              <a:buChar char="–"/>
              <a:defRPr sz="1600">
                <a:solidFill>
                  <a:schemeClr val="dk1"/>
                </a:solidFill>
              </a:defRPr>
            </a:lvl2pPr>
            <a:lvl3pPr marL="1371600" lvl="2" indent="-317500" algn="l">
              <a:spcBef>
                <a:spcPts val="280"/>
              </a:spcBef>
              <a:spcAft>
                <a:spcPts val="0"/>
              </a:spcAft>
              <a:buClr>
                <a:schemeClr val="dk1"/>
              </a:buClr>
              <a:buSzPts val="1400"/>
              <a:buChar char="•"/>
              <a:defRPr sz="1400">
                <a:solidFill>
                  <a:schemeClr val="dk1"/>
                </a:solidFill>
              </a:defRPr>
            </a:lvl3pPr>
            <a:lvl4pPr marL="1828800" lvl="3" indent="-304800" algn="l">
              <a:spcBef>
                <a:spcPts val="240"/>
              </a:spcBef>
              <a:spcAft>
                <a:spcPts val="0"/>
              </a:spcAft>
              <a:buClr>
                <a:schemeClr val="dk1"/>
              </a:buClr>
              <a:buSzPts val="1200"/>
              <a:buChar char="–"/>
              <a:defRPr sz="1200">
                <a:solidFill>
                  <a:schemeClr val="dk1"/>
                </a:solidFill>
              </a:defRPr>
            </a:lvl4pPr>
            <a:lvl5pPr marL="2286000" lvl="4" indent="-304800" algn="l">
              <a:spcBef>
                <a:spcPts val="240"/>
              </a:spcBef>
              <a:spcAft>
                <a:spcPts val="0"/>
              </a:spcAft>
              <a:buClr>
                <a:schemeClr val="dk1"/>
              </a:buClr>
              <a:buSzPts val="1200"/>
              <a:buChar char="»"/>
              <a:defRPr sz="1200">
                <a:solidFill>
                  <a:schemeClr val="dk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6" name="Google Shape;356;p59"/>
          <p:cNvSpPr txBox="1">
            <a:spLocks noGrp="1"/>
          </p:cNvSpPr>
          <p:nvPr>
            <p:ph type="body" idx="3"/>
          </p:nvPr>
        </p:nvSpPr>
        <p:spPr>
          <a:xfrm>
            <a:off x="4291542" y="2514600"/>
            <a:ext cx="3605742"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dk1"/>
              </a:buClr>
              <a:buSzPts val="2000"/>
              <a:buNone/>
              <a:defRPr>
                <a:solidFill>
                  <a:schemeClr val="dk1"/>
                </a:solidFill>
              </a:defRPr>
            </a:lvl1pPr>
            <a:lvl2pPr marL="914400" lvl="1" indent="-330200" algn="l">
              <a:spcBef>
                <a:spcPts val="320"/>
              </a:spcBef>
              <a:spcAft>
                <a:spcPts val="0"/>
              </a:spcAft>
              <a:buClr>
                <a:schemeClr val="dk1"/>
              </a:buClr>
              <a:buSzPts val="1600"/>
              <a:buChar char="–"/>
              <a:defRPr sz="1600">
                <a:solidFill>
                  <a:schemeClr val="dk1"/>
                </a:solidFill>
              </a:defRPr>
            </a:lvl2pPr>
            <a:lvl3pPr marL="1371600" lvl="2" indent="-317500" algn="l">
              <a:spcBef>
                <a:spcPts val="280"/>
              </a:spcBef>
              <a:spcAft>
                <a:spcPts val="0"/>
              </a:spcAft>
              <a:buClr>
                <a:schemeClr val="dk1"/>
              </a:buClr>
              <a:buSzPts val="1400"/>
              <a:buChar char="•"/>
              <a:defRPr sz="1400">
                <a:solidFill>
                  <a:schemeClr val="dk1"/>
                </a:solidFill>
              </a:defRPr>
            </a:lvl3pPr>
            <a:lvl4pPr marL="1828800" lvl="3" indent="-304800" algn="l">
              <a:spcBef>
                <a:spcPts val="240"/>
              </a:spcBef>
              <a:spcAft>
                <a:spcPts val="0"/>
              </a:spcAft>
              <a:buClr>
                <a:schemeClr val="dk1"/>
              </a:buClr>
              <a:buSzPts val="1200"/>
              <a:buChar char="–"/>
              <a:defRPr sz="1200">
                <a:solidFill>
                  <a:schemeClr val="dk1"/>
                </a:solidFill>
              </a:defRPr>
            </a:lvl4pPr>
            <a:lvl5pPr marL="2286000" lvl="4" indent="-304800" algn="l">
              <a:spcBef>
                <a:spcPts val="240"/>
              </a:spcBef>
              <a:spcAft>
                <a:spcPts val="0"/>
              </a:spcAft>
              <a:buClr>
                <a:schemeClr val="dk1"/>
              </a:buClr>
              <a:buSzPts val="1200"/>
              <a:buChar char="»"/>
              <a:defRPr sz="1200">
                <a:solidFill>
                  <a:schemeClr val="dk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7" name="Google Shape;357;p59"/>
          <p:cNvSpPr txBox="1">
            <a:spLocks noGrp="1"/>
          </p:cNvSpPr>
          <p:nvPr>
            <p:ph type="body" idx="4"/>
          </p:nvPr>
        </p:nvSpPr>
        <p:spPr>
          <a:xfrm>
            <a:off x="8162429" y="2514600"/>
            <a:ext cx="3605742"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dk1"/>
              </a:buClr>
              <a:buSzPts val="2000"/>
              <a:buNone/>
              <a:defRPr>
                <a:solidFill>
                  <a:schemeClr val="dk1"/>
                </a:solidFill>
              </a:defRPr>
            </a:lvl1pPr>
            <a:lvl2pPr marL="914400" lvl="1" indent="-330200" algn="l">
              <a:spcBef>
                <a:spcPts val="320"/>
              </a:spcBef>
              <a:spcAft>
                <a:spcPts val="0"/>
              </a:spcAft>
              <a:buClr>
                <a:schemeClr val="dk1"/>
              </a:buClr>
              <a:buSzPts val="1600"/>
              <a:buChar char="–"/>
              <a:defRPr sz="1600">
                <a:solidFill>
                  <a:schemeClr val="dk1"/>
                </a:solidFill>
              </a:defRPr>
            </a:lvl2pPr>
            <a:lvl3pPr marL="1371600" lvl="2" indent="-317500" algn="l">
              <a:spcBef>
                <a:spcPts val="280"/>
              </a:spcBef>
              <a:spcAft>
                <a:spcPts val="0"/>
              </a:spcAft>
              <a:buClr>
                <a:schemeClr val="dk1"/>
              </a:buClr>
              <a:buSzPts val="1400"/>
              <a:buChar char="•"/>
              <a:defRPr sz="1400">
                <a:solidFill>
                  <a:schemeClr val="dk1"/>
                </a:solidFill>
              </a:defRPr>
            </a:lvl3pPr>
            <a:lvl4pPr marL="1828800" lvl="3" indent="-304800" algn="l">
              <a:spcBef>
                <a:spcPts val="240"/>
              </a:spcBef>
              <a:spcAft>
                <a:spcPts val="0"/>
              </a:spcAft>
              <a:buClr>
                <a:schemeClr val="dk1"/>
              </a:buClr>
              <a:buSzPts val="1200"/>
              <a:buChar char="–"/>
              <a:defRPr sz="1200">
                <a:solidFill>
                  <a:schemeClr val="dk1"/>
                </a:solidFill>
              </a:defRPr>
            </a:lvl4pPr>
            <a:lvl5pPr marL="2286000" lvl="4" indent="-304800" algn="l">
              <a:spcBef>
                <a:spcPts val="240"/>
              </a:spcBef>
              <a:spcAft>
                <a:spcPts val="0"/>
              </a:spcAft>
              <a:buClr>
                <a:schemeClr val="dk1"/>
              </a:buClr>
              <a:buSzPts val="1200"/>
              <a:buChar char="»"/>
              <a:defRPr sz="1200">
                <a:solidFill>
                  <a:schemeClr val="dk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358" name="Google Shape;358;p59"/>
          <p:cNvGrpSpPr/>
          <p:nvPr/>
        </p:nvGrpSpPr>
        <p:grpSpPr>
          <a:xfrm>
            <a:off x="-1972327" y="221367"/>
            <a:ext cx="1703373" cy="4089459"/>
            <a:chOff x="-1972327" y="221367"/>
            <a:chExt cx="1703373" cy="4089459"/>
          </a:xfrm>
        </p:grpSpPr>
        <p:sp>
          <p:nvSpPr>
            <p:cNvPr id="359" name="Google Shape;359;p59"/>
            <p:cNvSpPr/>
            <p:nvPr/>
          </p:nvSpPr>
          <p:spPr>
            <a:xfrm>
              <a:off x="-1972327" y="221367"/>
              <a:ext cx="1703373" cy="4089459"/>
            </a:xfrm>
            <a:prstGeom prst="rect">
              <a:avLst/>
            </a:prstGeom>
            <a:solidFill>
              <a:schemeClr val="accent2"/>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MANUALLY RECOLOR TITLE TEXT W/ DARK GREEN  </a:t>
              </a:r>
              <a:br>
                <a:rPr lang="en-US" sz="1800" b="1">
                  <a:solidFill>
                    <a:schemeClr val="lt1"/>
                  </a:solidFill>
                  <a:latin typeface="Century Gothic"/>
                  <a:ea typeface="Century Gothic"/>
                  <a:cs typeface="Century Gothic"/>
                  <a:sym typeface="Century Gothic"/>
                </a:rPr>
              </a:br>
              <a:r>
                <a:rPr lang="en-US" sz="1800" b="1">
                  <a:solidFill>
                    <a:schemeClr val="lt1"/>
                  </a:solidFill>
                  <a:latin typeface="Century Gothic"/>
                  <a:ea typeface="Century Gothic"/>
                  <a:cs typeface="Century Gothic"/>
                  <a:sym typeface="Century Gothic"/>
                </a:rPr>
                <a:t>FOR EMPHASIS</a:t>
              </a:r>
              <a:endParaRPr/>
            </a:p>
          </p:txBody>
        </p:sp>
        <p:grpSp>
          <p:nvGrpSpPr>
            <p:cNvPr id="360" name="Google Shape;360;p59"/>
            <p:cNvGrpSpPr/>
            <p:nvPr/>
          </p:nvGrpSpPr>
          <p:grpSpPr>
            <a:xfrm>
              <a:off x="-1875955" y="2009202"/>
              <a:ext cx="1478916" cy="2161814"/>
              <a:chOff x="-2088362" y="2091764"/>
              <a:chExt cx="1819408" cy="2659529"/>
            </a:xfrm>
          </p:grpSpPr>
          <p:pic>
            <p:nvPicPr>
              <p:cNvPr id="361" name="Google Shape;361;p59"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accent2"/>
                </a:solidFill>
                <a:prstDash val="solid"/>
                <a:round/>
                <a:headEnd type="none" w="sm" len="sm"/>
                <a:tailEnd type="none" w="sm" len="sm"/>
              </a:ln>
            </p:spPr>
          </p:pic>
          <p:sp>
            <p:nvSpPr>
              <p:cNvPr id="362" name="Google Shape;362;p59"/>
              <p:cNvSpPr/>
              <p:nvPr/>
            </p:nvSpPr>
            <p:spPr>
              <a:xfrm>
                <a:off x="-1178302"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363" name="Google Shape;363;p59"/>
            <p:cNvSpPr/>
            <p:nvPr/>
          </p:nvSpPr>
          <p:spPr>
            <a:xfrm>
              <a:off x="-1916656" y="2382606"/>
              <a:ext cx="1567114" cy="1829188"/>
            </a:xfrm>
            <a:prstGeom prst="rect">
              <a:avLst/>
            </a:prstGeom>
            <a:solidFill>
              <a:srgbClr val="26A72D">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 Points">
  <p:cSld name="4 Points">
    <p:spTree>
      <p:nvGrpSpPr>
        <p:cNvPr id="1" name="Shape 364"/>
        <p:cNvGrpSpPr/>
        <p:nvPr/>
      </p:nvGrpSpPr>
      <p:grpSpPr>
        <a:xfrm>
          <a:off x="0" y="0"/>
          <a:ext cx="0" cy="0"/>
          <a:chOff x="0" y="0"/>
          <a:chExt cx="0" cy="0"/>
        </a:xfrm>
      </p:grpSpPr>
      <p:sp>
        <p:nvSpPr>
          <p:cNvPr id="365" name="Google Shape;365;p60"/>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60"/>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60"/>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chemeClr val="lt1"/>
                </a:solidFill>
                <a:latin typeface="Century Gothic"/>
                <a:ea typeface="Century Gothic"/>
                <a:cs typeface="Century Gothic"/>
                <a:sym typeface="Century Gothic"/>
              </a:defRPr>
            </a:lvl1pPr>
            <a:lvl2pPr marL="0" lvl="1" indent="0" algn="r">
              <a:spcBef>
                <a:spcPts val="0"/>
              </a:spcBef>
              <a:buNone/>
              <a:defRPr sz="1200">
                <a:solidFill>
                  <a:schemeClr val="lt1"/>
                </a:solidFill>
                <a:latin typeface="Century Gothic"/>
                <a:ea typeface="Century Gothic"/>
                <a:cs typeface="Century Gothic"/>
                <a:sym typeface="Century Gothic"/>
              </a:defRPr>
            </a:lvl2pPr>
            <a:lvl3pPr marL="0" lvl="2" indent="0" algn="r">
              <a:spcBef>
                <a:spcPts val="0"/>
              </a:spcBef>
              <a:buNone/>
              <a:defRPr sz="1200">
                <a:solidFill>
                  <a:schemeClr val="lt1"/>
                </a:solidFill>
                <a:latin typeface="Century Gothic"/>
                <a:ea typeface="Century Gothic"/>
                <a:cs typeface="Century Gothic"/>
                <a:sym typeface="Century Gothic"/>
              </a:defRPr>
            </a:lvl3pPr>
            <a:lvl4pPr marL="0" lvl="3" indent="0" algn="r">
              <a:spcBef>
                <a:spcPts val="0"/>
              </a:spcBef>
              <a:buNone/>
              <a:defRPr sz="1200">
                <a:solidFill>
                  <a:schemeClr val="lt1"/>
                </a:solidFill>
                <a:latin typeface="Century Gothic"/>
                <a:ea typeface="Century Gothic"/>
                <a:cs typeface="Century Gothic"/>
                <a:sym typeface="Century Gothic"/>
              </a:defRPr>
            </a:lvl4pPr>
            <a:lvl5pPr marL="0" lvl="4" indent="0" algn="r">
              <a:spcBef>
                <a:spcPts val="0"/>
              </a:spcBef>
              <a:buNone/>
              <a:defRPr sz="1200">
                <a:solidFill>
                  <a:schemeClr val="lt1"/>
                </a:solidFill>
                <a:latin typeface="Century Gothic"/>
                <a:ea typeface="Century Gothic"/>
                <a:cs typeface="Century Gothic"/>
                <a:sym typeface="Century Gothic"/>
              </a:defRPr>
            </a:lvl5pPr>
            <a:lvl6pPr marL="0" lvl="5" indent="0" algn="r">
              <a:spcBef>
                <a:spcPts val="0"/>
              </a:spcBef>
              <a:buNone/>
              <a:defRPr sz="1200">
                <a:solidFill>
                  <a:schemeClr val="lt1"/>
                </a:solidFill>
                <a:latin typeface="Century Gothic"/>
                <a:ea typeface="Century Gothic"/>
                <a:cs typeface="Century Gothic"/>
                <a:sym typeface="Century Gothic"/>
              </a:defRPr>
            </a:lvl6pPr>
            <a:lvl7pPr marL="0" lvl="6" indent="0" algn="r">
              <a:spcBef>
                <a:spcPts val="0"/>
              </a:spcBef>
              <a:buNone/>
              <a:defRPr sz="1200">
                <a:solidFill>
                  <a:schemeClr val="lt1"/>
                </a:solidFill>
                <a:latin typeface="Century Gothic"/>
                <a:ea typeface="Century Gothic"/>
                <a:cs typeface="Century Gothic"/>
                <a:sym typeface="Century Gothic"/>
              </a:defRPr>
            </a:lvl7pPr>
            <a:lvl8pPr marL="0" lvl="7" indent="0" algn="r">
              <a:spcBef>
                <a:spcPts val="0"/>
              </a:spcBef>
              <a:buNone/>
              <a:defRPr sz="1200">
                <a:solidFill>
                  <a:schemeClr val="lt1"/>
                </a:solidFill>
                <a:latin typeface="Century Gothic"/>
                <a:ea typeface="Century Gothic"/>
                <a:cs typeface="Century Gothic"/>
                <a:sym typeface="Century Gothic"/>
              </a:defRPr>
            </a:lvl8pPr>
            <a:lvl9pPr marL="0" lvl="8" indent="0" algn="r">
              <a:spcBef>
                <a:spcPts val="0"/>
              </a:spcBef>
              <a:buNone/>
              <a:defRPr sz="12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368" name="Google Shape;368;p60"/>
          <p:cNvSpPr txBox="1">
            <a:spLocks noGrp="1"/>
          </p:cNvSpPr>
          <p:nvPr>
            <p:ph type="body" idx="1"/>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accent3"/>
              </a:buClr>
              <a:buSzPts val="2000"/>
              <a:buNone/>
              <a:defRPr b="1" cap="none">
                <a:solidFill>
                  <a:schemeClr val="accent3"/>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69" name="Google Shape;369;p60"/>
          <p:cNvCxnSpPr/>
          <p:nvPr/>
        </p:nvCxnSpPr>
        <p:spPr>
          <a:xfrm>
            <a:off x="3240096" y="2514600"/>
            <a:ext cx="0" cy="3886200"/>
          </a:xfrm>
          <a:prstGeom prst="straightConnector1">
            <a:avLst/>
          </a:prstGeom>
          <a:noFill/>
          <a:ln w="25400" cap="flat" cmpd="sng">
            <a:solidFill>
              <a:srgbClr val="FFFFFF"/>
            </a:solidFill>
            <a:prstDash val="solid"/>
            <a:round/>
            <a:headEnd type="none" w="sm" len="sm"/>
            <a:tailEnd type="none" w="sm" len="sm"/>
          </a:ln>
        </p:spPr>
      </p:cxnSp>
      <p:sp>
        <p:nvSpPr>
          <p:cNvPr id="370" name="Google Shape;370;p60"/>
          <p:cNvSpPr txBox="1">
            <a:spLocks noGrp="1"/>
          </p:cNvSpPr>
          <p:nvPr>
            <p:ph type="title"/>
          </p:nvPr>
        </p:nvSpPr>
        <p:spPr>
          <a:xfrm>
            <a:off x="457200" y="842212"/>
            <a:ext cx="11274422" cy="1443787"/>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accent2"/>
              </a:buClr>
              <a:buSzPts val="5400"/>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71" name="Google Shape;371;p60"/>
          <p:cNvCxnSpPr/>
          <p:nvPr/>
        </p:nvCxnSpPr>
        <p:spPr>
          <a:xfrm>
            <a:off x="8948724" y="2514600"/>
            <a:ext cx="0" cy="3886200"/>
          </a:xfrm>
          <a:prstGeom prst="straightConnector1">
            <a:avLst/>
          </a:prstGeom>
          <a:noFill/>
          <a:ln w="25400" cap="flat" cmpd="sng">
            <a:solidFill>
              <a:srgbClr val="FFFFFF"/>
            </a:solidFill>
            <a:prstDash val="solid"/>
            <a:round/>
            <a:headEnd type="none" w="sm" len="sm"/>
            <a:tailEnd type="none" w="sm" len="sm"/>
          </a:ln>
        </p:spPr>
      </p:cxnSp>
      <p:sp>
        <p:nvSpPr>
          <p:cNvPr id="372" name="Google Shape;372;p60"/>
          <p:cNvSpPr txBox="1">
            <a:spLocks noGrp="1"/>
          </p:cNvSpPr>
          <p:nvPr>
            <p:ph type="body" idx="2"/>
          </p:nvPr>
        </p:nvSpPr>
        <p:spPr>
          <a:xfrm>
            <a:off x="457200" y="2514600"/>
            <a:ext cx="2711478"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30200" algn="l">
              <a:spcBef>
                <a:spcPts val="320"/>
              </a:spcBef>
              <a:spcAft>
                <a:spcPts val="0"/>
              </a:spcAft>
              <a:buClr>
                <a:schemeClr val="lt1"/>
              </a:buClr>
              <a:buSzPts val="1600"/>
              <a:buChar char="–"/>
              <a:defRPr sz="1600">
                <a:solidFill>
                  <a:schemeClr val="lt1"/>
                </a:solidFill>
              </a:defRPr>
            </a:lvl2pPr>
            <a:lvl3pPr marL="1371600" lvl="2" indent="-317500" algn="l">
              <a:spcBef>
                <a:spcPts val="280"/>
              </a:spcBef>
              <a:spcAft>
                <a:spcPts val="0"/>
              </a:spcAft>
              <a:buClr>
                <a:schemeClr val="lt1"/>
              </a:buClr>
              <a:buSzPts val="1400"/>
              <a:buChar char="•"/>
              <a:defRPr sz="1400">
                <a:solidFill>
                  <a:schemeClr val="lt1"/>
                </a:solidFill>
              </a:defRPr>
            </a:lvl3pPr>
            <a:lvl4pPr marL="1828800" lvl="3" indent="-304800" algn="l">
              <a:spcBef>
                <a:spcPts val="240"/>
              </a:spcBef>
              <a:spcAft>
                <a:spcPts val="0"/>
              </a:spcAft>
              <a:buClr>
                <a:schemeClr val="lt1"/>
              </a:buClr>
              <a:buSzPts val="1200"/>
              <a:buChar char="–"/>
              <a:defRPr sz="1200">
                <a:solidFill>
                  <a:schemeClr val="lt1"/>
                </a:solidFill>
              </a:defRPr>
            </a:lvl4pPr>
            <a:lvl5pPr marL="2286000" lvl="4" indent="-304800" algn="l">
              <a:spcBef>
                <a:spcPts val="240"/>
              </a:spcBef>
              <a:spcAft>
                <a:spcPts val="0"/>
              </a:spcAft>
              <a:buClr>
                <a:schemeClr val="lt1"/>
              </a:buClr>
              <a:buSzPts val="1200"/>
              <a:buChar char="»"/>
              <a:defRPr sz="1200">
                <a:solidFill>
                  <a:schemeClr val="lt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73" name="Google Shape;373;p60"/>
          <p:cNvCxnSpPr/>
          <p:nvPr/>
        </p:nvCxnSpPr>
        <p:spPr>
          <a:xfrm>
            <a:off x="6094410" y="2514600"/>
            <a:ext cx="0" cy="3886200"/>
          </a:xfrm>
          <a:prstGeom prst="straightConnector1">
            <a:avLst/>
          </a:prstGeom>
          <a:noFill/>
          <a:ln w="25400" cap="flat" cmpd="sng">
            <a:solidFill>
              <a:srgbClr val="FFFFFF"/>
            </a:solidFill>
            <a:prstDash val="solid"/>
            <a:round/>
            <a:headEnd type="none" w="sm" len="sm"/>
            <a:tailEnd type="none" w="sm" len="sm"/>
          </a:ln>
        </p:spPr>
      </p:cxnSp>
      <p:sp>
        <p:nvSpPr>
          <p:cNvPr id="374" name="Google Shape;374;p60"/>
          <p:cNvSpPr txBox="1">
            <a:spLocks noGrp="1"/>
          </p:cNvSpPr>
          <p:nvPr>
            <p:ph type="body" idx="3"/>
          </p:nvPr>
        </p:nvSpPr>
        <p:spPr>
          <a:xfrm>
            <a:off x="3311514" y="2514600"/>
            <a:ext cx="2711478"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30200" algn="l">
              <a:spcBef>
                <a:spcPts val="320"/>
              </a:spcBef>
              <a:spcAft>
                <a:spcPts val="0"/>
              </a:spcAft>
              <a:buClr>
                <a:schemeClr val="lt1"/>
              </a:buClr>
              <a:buSzPts val="1600"/>
              <a:buChar char="–"/>
              <a:defRPr sz="1600">
                <a:solidFill>
                  <a:schemeClr val="lt1"/>
                </a:solidFill>
              </a:defRPr>
            </a:lvl2pPr>
            <a:lvl3pPr marL="1371600" lvl="2" indent="-317500" algn="l">
              <a:spcBef>
                <a:spcPts val="280"/>
              </a:spcBef>
              <a:spcAft>
                <a:spcPts val="0"/>
              </a:spcAft>
              <a:buClr>
                <a:schemeClr val="lt1"/>
              </a:buClr>
              <a:buSzPts val="1400"/>
              <a:buChar char="•"/>
              <a:defRPr sz="1400">
                <a:solidFill>
                  <a:schemeClr val="lt1"/>
                </a:solidFill>
              </a:defRPr>
            </a:lvl3pPr>
            <a:lvl4pPr marL="1828800" lvl="3" indent="-304800" algn="l">
              <a:spcBef>
                <a:spcPts val="240"/>
              </a:spcBef>
              <a:spcAft>
                <a:spcPts val="0"/>
              </a:spcAft>
              <a:buClr>
                <a:schemeClr val="lt1"/>
              </a:buClr>
              <a:buSzPts val="1200"/>
              <a:buChar char="–"/>
              <a:defRPr sz="1200">
                <a:solidFill>
                  <a:schemeClr val="lt1"/>
                </a:solidFill>
              </a:defRPr>
            </a:lvl4pPr>
            <a:lvl5pPr marL="2286000" lvl="4" indent="-304800" algn="l">
              <a:spcBef>
                <a:spcPts val="240"/>
              </a:spcBef>
              <a:spcAft>
                <a:spcPts val="0"/>
              </a:spcAft>
              <a:buClr>
                <a:schemeClr val="lt1"/>
              </a:buClr>
              <a:buSzPts val="1200"/>
              <a:buChar char="»"/>
              <a:defRPr sz="1200">
                <a:solidFill>
                  <a:schemeClr val="lt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5" name="Google Shape;375;p60"/>
          <p:cNvSpPr txBox="1">
            <a:spLocks noGrp="1"/>
          </p:cNvSpPr>
          <p:nvPr>
            <p:ph type="body" idx="4"/>
          </p:nvPr>
        </p:nvSpPr>
        <p:spPr>
          <a:xfrm>
            <a:off x="6165828" y="2514600"/>
            <a:ext cx="2711478"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30200" algn="l">
              <a:spcBef>
                <a:spcPts val="320"/>
              </a:spcBef>
              <a:spcAft>
                <a:spcPts val="0"/>
              </a:spcAft>
              <a:buClr>
                <a:schemeClr val="lt1"/>
              </a:buClr>
              <a:buSzPts val="1600"/>
              <a:buChar char="–"/>
              <a:defRPr sz="1600">
                <a:solidFill>
                  <a:schemeClr val="lt1"/>
                </a:solidFill>
              </a:defRPr>
            </a:lvl2pPr>
            <a:lvl3pPr marL="1371600" lvl="2" indent="-317500" algn="l">
              <a:spcBef>
                <a:spcPts val="280"/>
              </a:spcBef>
              <a:spcAft>
                <a:spcPts val="0"/>
              </a:spcAft>
              <a:buClr>
                <a:schemeClr val="lt1"/>
              </a:buClr>
              <a:buSzPts val="1400"/>
              <a:buChar char="•"/>
              <a:defRPr sz="1400">
                <a:solidFill>
                  <a:schemeClr val="lt1"/>
                </a:solidFill>
              </a:defRPr>
            </a:lvl3pPr>
            <a:lvl4pPr marL="1828800" lvl="3" indent="-304800" algn="l">
              <a:spcBef>
                <a:spcPts val="240"/>
              </a:spcBef>
              <a:spcAft>
                <a:spcPts val="0"/>
              </a:spcAft>
              <a:buClr>
                <a:schemeClr val="lt1"/>
              </a:buClr>
              <a:buSzPts val="1200"/>
              <a:buChar char="–"/>
              <a:defRPr sz="1200">
                <a:solidFill>
                  <a:schemeClr val="lt1"/>
                </a:solidFill>
              </a:defRPr>
            </a:lvl4pPr>
            <a:lvl5pPr marL="2286000" lvl="4" indent="-304800" algn="l">
              <a:spcBef>
                <a:spcPts val="240"/>
              </a:spcBef>
              <a:spcAft>
                <a:spcPts val="0"/>
              </a:spcAft>
              <a:buClr>
                <a:schemeClr val="lt1"/>
              </a:buClr>
              <a:buSzPts val="1200"/>
              <a:buChar char="»"/>
              <a:defRPr sz="1200">
                <a:solidFill>
                  <a:schemeClr val="lt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6" name="Google Shape;376;p60"/>
          <p:cNvSpPr txBox="1">
            <a:spLocks noGrp="1"/>
          </p:cNvSpPr>
          <p:nvPr>
            <p:ph type="body" idx="5"/>
          </p:nvPr>
        </p:nvSpPr>
        <p:spPr>
          <a:xfrm>
            <a:off x="9020144" y="2514600"/>
            <a:ext cx="2711478"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30200" algn="l">
              <a:spcBef>
                <a:spcPts val="320"/>
              </a:spcBef>
              <a:spcAft>
                <a:spcPts val="0"/>
              </a:spcAft>
              <a:buClr>
                <a:schemeClr val="lt1"/>
              </a:buClr>
              <a:buSzPts val="1600"/>
              <a:buChar char="–"/>
              <a:defRPr sz="1600">
                <a:solidFill>
                  <a:schemeClr val="lt1"/>
                </a:solidFill>
              </a:defRPr>
            </a:lvl2pPr>
            <a:lvl3pPr marL="1371600" lvl="2" indent="-317500" algn="l">
              <a:spcBef>
                <a:spcPts val="280"/>
              </a:spcBef>
              <a:spcAft>
                <a:spcPts val="0"/>
              </a:spcAft>
              <a:buClr>
                <a:schemeClr val="lt1"/>
              </a:buClr>
              <a:buSzPts val="1400"/>
              <a:buChar char="•"/>
              <a:defRPr sz="1400">
                <a:solidFill>
                  <a:schemeClr val="lt1"/>
                </a:solidFill>
              </a:defRPr>
            </a:lvl3pPr>
            <a:lvl4pPr marL="1828800" lvl="3" indent="-304800" algn="l">
              <a:spcBef>
                <a:spcPts val="240"/>
              </a:spcBef>
              <a:spcAft>
                <a:spcPts val="0"/>
              </a:spcAft>
              <a:buClr>
                <a:schemeClr val="lt1"/>
              </a:buClr>
              <a:buSzPts val="1200"/>
              <a:buChar char="–"/>
              <a:defRPr sz="1200">
                <a:solidFill>
                  <a:schemeClr val="lt1"/>
                </a:solidFill>
              </a:defRPr>
            </a:lvl4pPr>
            <a:lvl5pPr marL="2286000" lvl="4" indent="-304800" algn="l">
              <a:spcBef>
                <a:spcPts val="240"/>
              </a:spcBef>
              <a:spcAft>
                <a:spcPts val="0"/>
              </a:spcAft>
              <a:buClr>
                <a:schemeClr val="lt1"/>
              </a:buClr>
              <a:buSzPts val="1200"/>
              <a:buChar char="»"/>
              <a:defRPr sz="1200">
                <a:solidFill>
                  <a:schemeClr val="lt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377" name="Google Shape;377;p60"/>
          <p:cNvGrpSpPr/>
          <p:nvPr/>
        </p:nvGrpSpPr>
        <p:grpSpPr>
          <a:xfrm>
            <a:off x="-1972327" y="221367"/>
            <a:ext cx="1703373" cy="4089459"/>
            <a:chOff x="-1972327" y="221367"/>
            <a:chExt cx="1703373" cy="4089459"/>
          </a:xfrm>
        </p:grpSpPr>
        <p:sp>
          <p:nvSpPr>
            <p:cNvPr id="378" name="Google Shape;378;p60"/>
            <p:cNvSpPr/>
            <p:nvPr/>
          </p:nvSpPr>
          <p:spPr>
            <a:xfrm>
              <a:off x="-1972327" y="221367"/>
              <a:ext cx="1703373" cy="4089459"/>
            </a:xfrm>
            <a:prstGeom prst="rect">
              <a:avLst/>
            </a:prstGeom>
            <a:solidFill>
              <a:schemeClr val="lt1"/>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3"/>
                  </a:solidFill>
                  <a:latin typeface="Century Gothic"/>
                  <a:ea typeface="Century Gothic"/>
                  <a:cs typeface="Century Gothic"/>
                  <a:sym typeface="Century Gothic"/>
                </a:rPr>
                <a:t>MANUALLY RECOLOR TITLE TEXT W/ WHITE</a:t>
              </a:r>
              <a:br>
                <a:rPr lang="en-US" sz="1800" b="1">
                  <a:solidFill>
                    <a:schemeClr val="accent3"/>
                  </a:solidFill>
                  <a:latin typeface="Century Gothic"/>
                  <a:ea typeface="Century Gothic"/>
                  <a:cs typeface="Century Gothic"/>
                  <a:sym typeface="Century Gothic"/>
                </a:rPr>
              </a:br>
              <a:r>
                <a:rPr lang="en-US" sz="1800" b="1">
                  <a:solidFill>
                    <a:schemeClr val="accent3"/>
                  </a:solidFill>
                  <a:latin typeface="Century Gothic"/>
                  <a:ea typeface="Century Gothic"/>
                  <a:cs typeface="Century Gothic"/>
                  <a:sym typeface="Century Gothic"/>
                </a:rPr>
                <a:t>FOR EMPHASIS</a:t>
              </a:r>
              <a:endParaRPr/>
            </a:p>
          </p:txBody>
        </p:sp>
        <p:grpSp>
          <p:nvGrpSpPr>
            <p:cNvPr id="379" name="Google Shape;379;p60"/>
            <p:cNvGrpSpPr/>
            <p:nvPr/>
          </p:nvGrpSpPr>
          <p:grpSpPr>
            <a:xfrm>
              <a:off x="-1875955" y="2009202"/>
              <a:ext cx="1478916" cy="2161814"/>
              <a:chOff x="-2088362" y="2091764"/>
              <a:chExt cx="1819408" cy="2659529"/>
            </a:xfrm>
          </p:grpSpPr>
          <p:pic>
            <p:nvPicPr>
              <p:cNvPr id="380" name="Google Shape;380;p60"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lt1"/>
                </a:solidFill>
                <a:prstDash val="solid"/>
                <a:round/>
                <a:headEnd type="none" w="sm" len="sm"/>
                <a:tailEnd type="none" w="sm" len="sm"/>
              </a:ln>
            </p:spPr>
          </p:pic>
          <p:sp>
            <p:nvSpPr>
              <p:cNvPr id="381" name="Google Shape;381;p60"/>
              <p:cNvSpPr/>
              <p:nvPr/>
            </p:nvSpPr>
            <p:spPr>
              <a:xfrm>
                <a:off x="-2061190"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382" name="Google Shape;382;p60"/>
            <p:cNvSpPr/>
            <p:nvPr/>
          </p:nvSpPr>
          <p:spPr>
            <a:xfrm>
              <a:off x="-1916656" y="2382606"/>
              <a:ext cx="1567114" cy="1829188"/>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 Points (White)">
  <p:cSld name="4 Points (White)">
    <p:spTree>
      <p:nvGrpSpPr>
        <p:cNvPr id="1" name="Shape 383"/>
        <p:cNvGrpSpPr/>
        <p:nvPr/>
      </p:nvGrpSpPr>
      <p:grpSpPr>
        <a:xfrm>
          <a:off x="0" y="0"/>
          <a:ext cx="0" cy="0"/>
          <a:chOff x="0" y="0"/>
          <a:chExt cx="0" cy="0"/>
        </a:xfrm>
      </p:grpSpPr>
      <p:sp>
        <p:nvSpPr>
          <p:cNvPr id="384" name="Google Shape;384;p61"/>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5" name="Google Shape;385;p61"/>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61"/>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61"/>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000000"/>
                </a:solidFill>
                <a:latin typeface="Century Gothic"/>
                <a:ea typeface="Century Gothic"/>
                <a:cs typeface="Century Gothic"/>
                <a:sym typeface="Century Gothic"/>
              </a:defRPr>
            </a:lvl1pPr>
            <a:lvl2pPr marL="0" lvl="1" indent="0" algn="r">
              <a:spcBef>
                <a:spcPts val="0"/>
              </a:spcBef>
              <a:buNone/>
              <a:defRPr sz="1200">
                <a:solidFill>
                  <a:srgbClr val="000000"/>
                </a:solidFill>
                <a:latin typeface="Century Gothic"/>
                <a:ea typeface="Century Gothic"/>
                <a:cs typeface="Century Gothic"/>
                <a:sym typeface="Century Gothic"/>
              </a:defRPr>
            </a:lvl2pPr>
            <a:lvl3pPr marL="0" lvl="2" indent="0" algn="r">
              <a:spcBef>
                <a:spcPts val="0"/>
              </a:spcBef>
              <a:buNone/>
              <a:defRPr sz="1200">
                <a:solidFill>
                  <a:srgbClr val="000000"/>
                </a:solidFill>
                <a:latin typeface="Century Gothic"/>
                <a:ea typeface="Century Gothic"/>
                <a:cs typeface="Century Gothic"/>
                <a:sym typeface="Century Gothic"/>
              </a:defRPr>
            </a:lvl3pPr>
            <a:lvl4pPr marL="0" lvl="3" indent="0" algn="r">
              <a:spcBef>
                <a:spcPts val="0"/>
              </a:spcBef>
              <a:buNone/>
              <a:defRPr sz="1200">
                <a:solidFill>
                  <a:srgbClr val="000000"/>
                </a:solidFill>
                <a:latin typeface="Century Gothic"/>
                <a:ea typeface="Century Gothic"/>
                <a:cs typeface="Century Gothic"/>
                <a:sym typeface="Century Gothic"/>
              </a:defRPr>
            </a:lvl4pPr>
            <a:lvl5pPr marL="0" lvl="4" indent="0" algn="r">
              <a:spcBef>
                <a:spcPts val="0"/>
              </a:spcBef>
              <a:buNone/>
              <a:defRPr sz="1200">
                <a:solidFill>
                  <a:srgbClr val="000000"/>
                </a:solidFill>
                <a:latin typeface="Century Gothic"/>
                <a:ea typeface="Century Gothic"/>
                <a:cs typeface="Century Gothic"/>
                <a:sym typeface="Century Gothic"/>
              </a:defRPr>
            </a:lvl5pPr>
            <a:lvl6pPr marL="0" lvl="5" indent="0" algn="r">
              <a:spcBef>
                <a:spcPts val="0"/>
              </a:spcBef>
              <a:buNone/>
              <a:defRPr sz="1200">
                <a:solidFill>
                  <a:srgbClr val="000000"/>
                </a:solidFill>
                <a:latin typeface="Century Gothic"/>
                <a:ea typeface="Century Gothic"/>
                <a:cs typeface="Century Gothic"/>
                <a:sym typeface="Century Gothic"/>
              </a:defRPr>
            </a:lvl6pPr>
            <a:lvl7pPr marL="0" lvl="6" indent="0" algn="r">
              <a:spcBef>
                <a:spcPts val="0"/>
              </a:spcBef>
              <a:buNone/>
              <a:defRPr sz="1200">
                <a:solidFill>
                  <a:srgbClr val="000000"/>
                </a:solidFill>
                <a:latin typeface="Century Gothic"/>
                <a:ea typeface="Century Gothic"/>
                <a:cs typeface="Century Gothic"/>
                <a:sym typeface="Century Gothic"/>
              </a:defRPr>
            </a:lvl7pPr>
            <a:lvl8pPr marL="0" lvl="7" indent="0" algn="r">
              <a:spcBef>
                <a:spcPts val="0"/>
              </a:spcBef>
              <a:buNone/>
              <a:defRPr sz="1200">
                <a:solidFill>
                  <a:srgbClr val="000000"/>
                </a:solidFill>
                <a:latin typeface="Century Gothic"/>
                <a:ea typeface="Century Gothic"/>
                <a:cs typeface="Century Gothic"/>
                <a:sym typeface="Century Gothic"/>
              </a:defRPr>
            </a:lvl8pPr>
            <a:lvl9pPr marL="0" lvl="8" indent="0" algn="r">
              <a:spcBef>
                <a:spcPts val="0"/>
              </a:spcBef>
              <a:buNone/>
              <a:defRPr sz="12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388" name="Google Shape;388;p61"/>
          <p:cNvSpPr txBox="1">
            <a:spLocks noGrp="1"/>
          </p:cNvSpPr>
          <p:nvPr>
            <p:ph type="body" idx="1"/>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C6CDD0"/>
              </a:buClr>
              <a:buSzPts val="2000"/>
              <a:buNone/>
              <a:defRPr b="1" cap="none">
                <a:solidFill>
                  <a:srgbClr val="C6CDD0"/>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89" name="Google Shape;389;p61"/>
          <p:cNvCxnSpPr/>
          <p:nvPr/>
        </p:nvCxnSpPr>
        <p:spPr>
          <a:xfrm>
            <a:off x="3240096" y="2514600"/>
            <a:ext cx="0" cy="3886200"/>
          </a:xfrm>
          <a:prstGeom prst="straightConnector1">
            <a:avLst/>
          </a:prstGeom>
          <a:noFill/>
          <a:ln w="25400" cap="flat" cmpd="sng">
            <a:solidFill>
              <a:srgbClr val="D3D3D3"/>
            </a:solidFill>
            <a:prstDash val="solid"/>
            <a:round/>
            <a:headEnd type="none" w="sm" len="sm"/>
            <a:tailEnd type="none" w="sm" len="sm"/>
          </a:ln>
        </p:spPr>
      </p:cxnSp>
      <p:sp>
        <p:nvSpPr>
          <p:cNvPr id="390" name="Google Shape;390;p61"/>
          <p:cNvSpPr txBox="1">
            <a:spLocks noGrp="1"/>
          </p:cNvSpPr>
          <p:nvPr>
            <p:ph type="title"/>
          </p:nvPr>
        </p:nvSpPr>
        <p:spPr>
          <a:xfrm>
            <a:off x="457200" y="842212"/>
            <a:ext cx="11274422" cy="1443787"/>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rgbClr val="000000"/>
              </a:buClr>
              <a:buSzPts val="5400"/>
              <a:buFont typeface="Century Gothic"/>
              <a:buNone/>
              <a:defRPr b="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91" name="Google Shape;391;p61"/>
          <p:cNvCxnSpPr/>
          <p:nvPr/>
        </p:nvCxnSpPr>
        <p:spPr>
          <a:xfrm>
            <a:off x="8948724" y="2514600"/>
            <a:ext cx="0" cy="3886200"/>
          </a:xfrm>
          <a:prstGeom prst="straightConnector1">
            <a:avLst/>
          </a:prstGeom>
          <a:noFill/>
          <a:ln w="25400" cap="flat" cmpd="sng">
            <a:solidFill>
              <a:srgbClr val="D3D3D3"/>
            </a:solidFill>
            <a:prstDash val="solid"/>
            <a:round/>
            <a:headEnd type="none" w="sm" len="sm"/>
            <a:tailEnd type="none" w="sm" len="sm"/>
          </a:ln>
        </p:spPr>
      </p:cxnSp>
      <p:sp>
        <p:nvSpPr>
          <p:cNvPr id="392" name="Google Shape;392;p61"/>
          <p:cNvSpPr txBox="1">
            <a:spLocks noGrp="1"/>
          </p:cNvSpPr>
          <p:nvPr>
            <p:ph type="body" idx="2"/>
          </p:nvPr>
        </p:nvSpPr>
        <p:spPr>
          <a:xfrm>
            <a:off x="457200" y="2514600"/>
            <a:ext cx="2711478"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rgbClr val="000000"/>
              </a:buClr>
              <a:buSzPts val="2000"/>
              <a:buNone/>
              <a:defRPr sz="2000">
                <a:solidFill>
                  <a:srgbClr val="000000"/>
                </a:solidFill>
              </a:defRPr>
            </a:lvl1pPr>
            <a:lvl2pPr marL="914400" lvl="1" indent="-330200" algn="l">
              <a:spcBef>
                <a:spcPts val="320"/>
              </a:spcBef>
              <a:spcAft>
                <a:spcPts val="0"/>
              </a:spcAft>
              <a:buClr>
                <a:srgbClr val="000000"/>
              </a:buClr>
              <a:buSzPts val="1600"/>
              <a:buChar char="–"/>
              <a:defRPr sz="1600">
                <a:solidFill>
                  <a:srgbClr val="000000"/>
                </a:solidFill>
              </a:defRPr>
            </a:lvl2pPr>
            <a:lvl3pPr marL="1371600" lvl="2" indent="-317500" algn="l">
              <a:spcBef>
                <a:spcPts val="280"/>
              </a:spcBef>
              <a:spcAft>
                <a:spcPts val="0"/>
              </a:spcAft>
              <a:buClr>
                <a:srgbClr val="000000"/>
              </a:buClr>
              <a:buSzPts val="1400"/>
              <a:buChar char="•"/>
              <a:defRPr sz="1400">
                <a:solidFill>
                  <a:srgbClr val="000000"/>
                </a:solidFill>
              </a:defRPr>
            </a:lvl3pPr>
            <a:lvl4pPr marL="1828800" lvl="3" indent="-304800" algn="l">
              <a:spcBef>
                <a:spcPts val="240"/>
              </a:spcBef>
              <a:spcAft>
                <a:spcPts val="0"/>
              </a:spcAft>
              <a:buClr>
                <a:srgbClr val="000000"/>
              </a:buClr>
              <a:buSzPts val="1200"/>
              <a:buChar char="–"/>
              <a:defRPr sz="1200">
                <a:solidFill>
                  <a:srgbClr val="000000"/>
                </a:solidFill>
              </a:defRPr>
            </a:lvl4pPr>
            <a:lvl5pPr marL="2286000" lvl="4" indent="-304800" algn="l">
              <a:spcBef>
                <a:spcPts val="240"/>
              </a:spcBef>
              <a:spcAft>
                <a:spcPts val="0"/>
              </a:spcAft>
              <a:buClr>
                <a:srgbClr val="000000"/>
              </a:buClr>
              <a:buSzPts val="1200"/>
              <a:buChar char="»"/>
              <a:defRPr sz="1200">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93" name="Google Shape;393;p61"/>
          <p:cNvCxnSpPr/>
          <p:nvPr/>
        </p:nvCxnSpPr>
        <p:spPr>
          <a:xfrm>
            <a:off x="6094410" y="2514600"/>
            <a:ext cx="0" cy="3886200"/>
          </a:xfrm>
          <a:prstGeom prst="straightConnector1">
            <a:avLst/>
          </a:prstGeom>
          <a:noFill/>
          <a:ln w="25400" cap="flat" cmpd="sng">
            <a:solidFill>
              <a:srgbClr val="D3D3D3"/>
            </a:solidFill>
            <a:prstDash val="solid"/>
            <a:round/>
            <a:headEnd type="none" w="sm" len="sm"/>
            <a:tailEnd type="none" w="sm" len="sm"/>
          </a:ln>
        </p:spPr>
      </p:cxnSp>
      <p:sp>
        <p:nvSpPr>
          <p:cNvPr id="394" name="Google Shape;394;p61"/>
          <p:cNvSpPr txBox="1">
            <a:spLocks noGrp="1"/>
          </p:cNvSpPr>
          <p:nvPr>
            <p:ph type="body" idx="3"/>
          </p:nvPr>
        </p:nvSpPr>
        <p:spPr>
          <a:xfrm>
            <a:off x="3311514" y="2514600"/>
            <a:ext cx="2711478"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rgbClr val="000000"/>
              </a:buClr>
              <a:buSzPts val="2000"/>
              <a:buNone/>
              <a:defRPr sz="2000">
                <a:solidFill>
                  <a:srgbClr val="000000"/>
                </a:solidFill>
              </a:defRPr>
            </a:lvl1pPr>
            <a:lvl2pPr marL="914400" lvl="1" indent="-330200" algn="l">
              <a:spcBef>
                <a:spcPts val="320"/>
              </a:spcBef>
              <a:spcAft>
                <a:spcPts val="0"/>
              </a:spcAft>
              <a:buClr>
                <a:srgbClr val="000000"/>
              </a:buClr>
              <a:buSzPts val="1600"/>
              <a:buChar char="–"/>
              <a:defRPr sz="1600">
                <a:solidFill>
                  <a:srgbClr val="000000"/>
                </a:solidFill>
              </a:defRPr>
            </a:lvl2pPr>
            <a:lvl3pPr marL="1371600" lvl="2" indent="-317500" algn="l">
              <a:spcBef>
                <a:spcPts val="280"/>
              </a:spcBef>
              <a:spcAft>
                <a:spcPts val="0"/>
              </a:spcAft>
              <a:buClr>
                <a:srgbClr val="000000"/>
              </a:buClr>
              <a:buSzPts val="1400"/>
              <a:buChar char="•"/>
              <a:defRPr sz="1400">
                <a:solidFill>
                  <a:srgbClr val="000000"/>
                </a:solidFill>
              </a:defRPr>
            </a:lvl3pPr>
            <a:lvl4pPr marL="1828800" lvl="3" indent="-304800" algn="l">
              <a:spcBef>
                <a:spcPts val="240"/>
              </a:spcBef>
              <a:spcAft>
                <a:spcPts val="0"/>
              </a:spcAft>
              <a:buClr>
                <a:srgbClr val="000000"/>
              </a:buClr>
              <a:buSzPts val="1200"/>
              <a:buChar char="–"/>
              <a:defRPr sz="1200">
                <a:solidFill>
                  <a:srgbClr val="000000"/>
                </a:solidFill>
              </a:defRPr>
            </a:lvl4pPr>
            <a:lvl5pPr marL="2286000" lvl="4" indent="-304800" algn="l">
              <a:spcBef>
                <a:spcPts val="240"/>
              </a:spcBef>
              <a:spcAft>
                <a:spcPts val="0"/>
              </a:spcAft>
              <a:buClr>
                <a:srgbClr val="000000"/>
              </a:buClr>
              <a:buSzPts val="1200"/>
              <a:buChar char="»"/>
              <a:defRPr sz="1200">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5" name="Google Shape;395;p61"/>
          <p:cNvSpPr txBox="1">
            <a:spLocks noGrp="1"/>
          </p:cNvSpPr>
          <p:nvPr>
            <p:ph type="body" idx="4"/>
          </p:nvPr>
        </p:nvSpPr>
        <p:spPr>
          <a:xfrm>
            <a:off x="6165828" y="2514600"/>
            <a:ext cx="2711478"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rgbClr val="000000"/>
              </a:buClr>
              <a:buSzPts val="2000"/>
              <a:buNone/>
              <a:defRPr sz="2000">
                <a:solidFill>
                  <a:srgbClr val="000000"/>
                </a:solidFill>
              </a:defRPr>
            </a:lvl1pPr>
            <a:lvl2pPr marL="914400" lvl="1" indent="-330200" algn="l">
              <a:spcBef>
                <a:spcPts val="320"/>
              </a:spcBef>
              <a:spcAft>
                <a:spcPts val="0"/>
              </a:spcAft>
              <a:buClr>
                <a:srgbClr val="000000"/>
              </a:buClr>
              <a:buSzPts val="1600"/>
              <a:buChar char="–"/>
              <a:defRPr sz="1600">
                <a:solidFill>
                  <a:srgbClr val="000000"/>
                </a:solidFill>
              </a:defRPr>
            </a:lvl2pPr>
            <a:lvl3pPr marL="1371600" lvl="2" indent="-317500" algn="l">
              <a:spcBef>
                <a:spcPts val="280"/>
              </a:spcBef>
              <a:spcAft>
                <a:spcPts val="0"/>
              </a:spcAft>
              <a:buClr>
                <a:srgbClr val="000000"/>
              </a:buClr>
              <a:buSzPts val="1400"/>
              <a:buChar char="•"/>
              <a:defRPr sz="1400">
                <a:solidFill>
                  <a:srgbClr val="000000"/>
                </a:solidFill>
              </a:defRPr>
            </a:lvl3pPr>
            <a:lvl4pPr marL="1828800" lvl="3" indent="-304800" algn="l">
              <a:spcBef>
                <a:spcPts val="240"/>
              </a:spcBef>
              <a:spcAft>
                <a:spcPts val="0"/>
              </a:spcAft>
              <a:buClr>
                <a:srgbClr val="000000"/>
              </a:buClr>
              <a:buSzPts val="1200"/>
              <a:buChar char="–"/>
              <a:defRPr sz="1200">
                <a:solidFill>
                  <a:srgbClr val="000000"/>
                </a:solidFill>
              </a:defRPr>
            </a:lvl4pPr>
            <a:lvl5pPr marL="2286000" lvl="4" indent="-304800" algn="l">
              <a:spcBef>
                <a:spcPts val="240"/>
              </a:spcBef>
              <a:spcAft>
                <a:spcPts val="0"/>
              </a:spcAft>
              <a:buClr>
                <a:srgbClr val="000000"/>
              </a:buClr>
              <a:buSzPts val="1200"/>
              <a:buChar char="»"/>
              <a:defRPr sz="1200">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6" name="Google Shape;396;p61"/>
          <p:cNvSpPr txBox="1">
            <a:spLocks noGrp="1"/>
          </p:cNvSpPr>
          <p:nvPr>
            <p:ph type="body" idx="5"/>
          </p:nvPr>
        </p:nvSpPr>
        <p:spPr>
          <a:xfrm>
            <a:off x="9020144" y="2514600"/>
            <a:ext cx="2711478" cy="388620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rgbClr val="000000"/>
              </a:buClr>
              <a:buSzPts val="2000"/>
              <a:buNone/>
              <a:defRPr sz="2000">
                <a:solidFill>
                  <a:srgbClr val="000000"/>
                </a:solidFill>
              </a:defRPr>
            </a:lvl1pPr>
            <a:lvl2pPr marL="914400" lvl="1" indent="-330200" algn="l">
              <a:spcBef>
                <a:spcPts val="320"/>
              </a:spcBef>
              <a:spcAft>
                <a:spcPts val="0"/>
              </a:spcAft>
              <a:buClr>
                <a:srgbClr val="000000"/>
              </a:buClr>
              <a:buSzPts val="1600"/>
              <a:buChar char="–"/>
              <a:defRPr sz="1600">
                <a:solidFill>
                  <a:srgbClr val="000000"/>
                </a:solidFill>
              </a:defRPr>
            </a:lvl2pPr>
            <a:lvl3pPr marL="1371600" lvl="2" indent="-317500" algn="l">
              <a:spcBef>
                <a:spcPts val="280"/>
              </a:spcBef>
              <a:spcAft>
                <a:spcPts val="0"/>
              </a:spcAft>
              <a:buClr>
                <a:srgbClr val="000000"/>
              </a:buClr>
              <a:buSzPts val="1400"/>
              <a:buChar char="•"/>
              <a:defRPr sz="1400">
                <a:solidFill>
                  <a:srgbClr val="000000"/>
                </a:solidFill>
              </a:defRPr>
            </a:lvl3pPr>
            <a:lvl4pPr marL="1828800" lvl="3" indent="-304800" algn="l">
              <a:spcBef>
                <a:spcPts val="240"/>
              </a:spcBef>
              <a:spcAft>
                <a:spcPts val="0"/>
              </a:spcAft>
              <a:buClr>
                <a:srgbClr val="000000"/>
              </a:buClr>
              <a:buSzPts val="1200"/>
              <a:buChar char="–"/>
              <a:defRPr sz="1200">
                <a:solidFill>
                  <a:srgbClr val="000000"/>
                </a:solidFill>
              </a:defRPr>
            </a:lvl4pPr>
            <a:lvl5pPr marL="2286000" lvl="4" indent="-304800" algn="l">
              <a:spcBef>
                <a:spcPts val="240"/>
              </a:spcBef>
              <a:spcAft>
                <a:spcPts val="0"/>
              </a:spcAft>
              <a:buClr>
                <a:srgbClr val="000000"/>
              </a:buClr>
              <a:buSzPts val="1200"/>
              <a:buChar char="»"/>
              <a:defRPr sz="1200">
                <a:solidFill>
                  <a:srgbClr val="000000"/>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397" name="Google Shape;397;p61"/>
          <p:cNvGrpSpPr/>
          <p:nvPr/>
        </p:nvGrpSpPr>
        <p:grpSpPr>
          <a:xfrm>
            <a:off x="-1972327" y="221367"/>
            <a:ext cx="1703373" cy="4089459"/>
            <a:chOff x="-1972327" y="221367"/>
            <a:chExt cx="1703373" cy="4089459"/>
          </a:xfrm>
        </p:grpSpPr>
        <p:sp>
          <p:nvSpPr>
            <p:cNvPr id="398" name="Google Shape;398;p61"/>
            <p:cNvSpPr/>
            <p:nvPr/>
          </p:nvSpPr>
          <p:spPr>
            <a:xfrm>
              <a:off x="-1972327" y="221367"/>
              <a:ext cx="1703373" cy="4089459"/>
            </a:xfrm>
            <a:prstGeom prst="rect">
              <a:avLst/>
            </a:prstGeom>
            <a:solidFill>
              <a:schemeClr val="accent2"/>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MANUALLY RECOLOR TITLE TEXT W/ DARK GREEN  </a:t>
              </a:r>
              <a:br>
                <a:rPr lang="en-US" sz="1800" b="1">
                  <a:solidFill>
                    <a:schemeClr val="lt1"/>
                  </a:solidFill>
                  <a:latin typeface="Century Gothic"/>
                  <a:ea typeface="Century Gothic"/>
                  <a:cs typeface="Century Gothic"/>
                  <a:sym typeface="Century Gothic"/>
                </a:rPr>
              </a:br>
              <a:r>
                <a:rPr lang="en-US" sz="1800" b="1">
                  <a:solidFill>
                    <a:schemeClr val="lt1"/>
                  </a:solidFill>
                  <a:latin typeface="Century Gothic"/>
                  <a:ea typeface="Century Gothic"/>
                  <a:cs typeface="Century Gothic"/>
                  <a:sym typeface="Century Gothic"/>
                </a:rPr>
                <a:t>FOR EMPHASIS</a:t>
              </a:r>
              <a:endParaRPr/>
            </a:p>
          </p:txBody>
        </p:sp>
        <p:grpSp>
          <p:nvGrpSpPr>
            <p:cNvPr id="399" name="Google Shape;399;p61"/>
            <p:cNvGrpSpPr/>
            <p:nvPr/>
          </p:nvGrpSpPr>
          <p:grpSpPr>
            <a:xfrm>
              <a:off x="-1875955" y="2009202"/>
              <a:ext cx="1478916" cy="2161814"/>
              <a:chOff x="-2088362" y="2091764"/>
              <a:chExt cx="1819408" cy="2659529"/>
            </a:xfrm>
          </p:grpSpPr>
          <p:pic>
            <p:nvPicPr>
              <p:cNvPr id="400" name="Google Shape;400;p61"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accent2"/>
                </a:solidFill>
                <a:prstDash val="solid"/>
                <a:round/>
                <a:headEnd type="none" w="sm" len="sm"/>
                <a:tailEnd type="none" w="sm" len="sm"/>
              </a:ln>
            </p:spPr>
          </p:pic>
          <p:sp>
            <p:nvSpPr>
              <p:cNvPr id="401" name="Google Shape;401;p61"/>
              <p:cNvSpPr/>
              <p:nvPr/>
            </p:nvSpPr>
            <p:spPr>
              <a:xfrm>
                <a:off x="-1178302"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02" name="Google Shape;402;p61"/>
            <p:cNvSpPr/>
            <p:nvPr/>
          </p:nvSpPr>
          <p:spPr>
            <a:xfrm>
              <a:off x="-1916656" y="2382606"/>
              <a:ext cx="1567114" cy="1829188"/>
            </a:xfrm>
            <a:prstGeom prst="rect">
              <a:avLst/>
            </a:prstGeom>
            <a:solidFill>
              <a:srgbClr val="26A72D">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35"/>
          <p:cNvSpPr/>
          <p:nvPr/>
        </p:nvSpPr>
        <p:spPr>
          <a:xfrm>
            <a:off x="-1" y="0"/>
            <a:ext cx="1218882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 name="Google Shape;42;p35"/>
          <p:cNvSpPr txBox="1">
            <a:spLocks noGrp="1"/>
          </p:cNvSpPr>
          <p:nvPr>
            <p:ph type="title"/>
          </p:nvPr>
        </p:nvSpPr>
        <p:spPr>
          <a:xfrm>
            <a:off x="457202" y="1828800"/>
            <a:ext cx="11274420" cy="3200400"/>
          </a:xfrm>
          <a:prstGeom prst="rect">
            <a:avLst/>
          </a:prstGeom>
          <a:noFill/>
          <a:ln>
            <a:noFill/>
          </a:ln>
        </p:spPr>
        <p:txBody>
          <a:bodyPr spcFirstLastPara="1" wrap="square" lIns="0" tIns="45700" rIns="0" bIns="0" anchor="ctr" anchorCtr="0">
            <a:noAutofit/>
          </a:bodyPr>
          <a:lstStyle>
            <a:lvl1pPr lvl="0" algn="ctr">
              <a:lnSpc>
                <a:spcPct val="70000"/>
              </a:lnSpc>
              <a:spcBef>
                <a:spcPts val="0"/>
              </a:spcBef>
              <a:spcAft>
                <a:spcPts val="0"/>
              </a:spcAft>
              <a:buClr>
                <a:srgbClr val="FFFFFF"/>
              </a:buClr>
              <a:buSzPts val="8800"/>
              <a:buFont typeface="Century Gothic"/>
              <a:buNone/>
              <a:defRPr sz="8800" b="1"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5"/>
          <p:cNvSpPr txBox="1">
            <a:spLocks noGrp="1"/>
          </p:cNvSpPr>
          <p:nvPr>
            <p:ph type="body" idx="1"/>
          </p:nvPr>
        </p:nvSpPr>
        <p:spPr>
          <a:xfrm>
            <a:off x="453691" y="5115175"/>
            <a:ext cx="11378786" cy="673350"/>
          </a:xfrm>
          <a:prstGeom prst="rect">
            <a:avLst/>
          </a:prstGeom>
          <a:noFill/>
          <a:ln>
            <a:noFill/>
          </a:ln>
        </p:spPr>
        <p:txBody>
          <a:bodyPr spcFirstLastPara="1" wrap="square" lIns="0" tIns="0" rIns="0" bIns="0" anchor="t" anchorCtr="0">
            <a:noAutofit/>
          </a:bodyPr>
          <a:lstStyle>
            <a:lvl1pPr marL="457200" lvl="0" indent="-228600" algn="ctr">
              <a:spcBef>
                <a:spcPts val="400"/>
              </a:spcBef>
              <a:spcAft>
                <a:spcPts val="0"/>
              </a:spcAft>
              <a:buClr>
                <a:srgbClr val="FFFFFF"/>
              </a:buClr>
              <a:buSzPts val="2000"/>
              <a:buNone/>
              <a:defRPr sz="2000">
                <a:solidFill>
                  <a:srgbClr val="FFFFFF"/>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12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4" name="Google Shape;44;p35"/>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FFFFFF"/>
                </a:solidFill>
                <a:latin typeface="Century Gothic"/>
                <a:ea typeface="Century Gothic"/>
                <a:cs typeface="Century Gothic"/>
                <a:sym typeface="Century Gothic"/>
              </a:defRPr>
            </a:lvl1pPr>
            <a:lvl2pPr marL="0" lvl="1" indent="0" algn="r">
              <a:spcBef>
                <a:spcPts val="0"/>
              </a:spcBef>
              <a:buNone/>
              <a:defRPr sz="1200">
                <a:solidFill>
                  <a:srgbClr val="FFFFFF"/>
                </a:solidFill>
                <a:latin typeface="Century Gothic"/>
                <a:ea typeface="Century Gothic"/>
                <a:cs typeface="Century Gothic"/>
                <a:sym typeface="Century Gothic"/>
              </a:defRPr>
            </a:lvl2pPr>
            <a:lvl3pPr marL="0" lvl="2" indent="0" algn="r">
              <a:spcBef>
                <a:spcPts val="0"/>
              </a:spcBef>
              <a:buNone/>
              <a:defRPr sz="1200">
                <a:solidFill>
                  <a:srgbClr val="FFFFFF"/>
                </a:solidFill>
                <a:latin typeface="Century Gothic"/>
                <a:ea typeface="Century Gothic"/>
                <a:cs typeface="Century Gothic"/>
                <a:sym typeface="Century Gothic"/>
              </a:defRPr>
            </a:lvl3pPr>
            <a:lvl4pPr marL="0" lvl="3" indent="0" algn="r">
              <a:spcBef>
                <a:spcPts val="0"/>
              </a:spcBef>
              <a:buNone/>
              <a:defRPr sz="1200">
                <a:solidFill>
                  <a:srgbClr val="FFFFFF"/>
                </a:solidFill>
                <a:latin typeface="Century Gothic"/>
                <a:ea typeface="Century Gothic"/>
                <a:cs typeface="Century Gothic"/>
                <a:sym typeface="Century Gothic"/>
              </a:defRPr>
            </a:lvl4pPr>
            <a:lvl5pPr marL="0" lvl="4" indent="0" algn="r">
              <a:spcBef>
                <a:spcPts val="0"/>
              </a:spcBef>
              <a:buNone/>
              <a:defRPr sz="1200">
                <a:solidFill>
                  <a:srgbClr val="FFFFFF"/>
                </a:solidFill>
                <a:latin typeface="Century Gothic"/>
                <a:ea typeface="Century Gothic"/>
                <a:cs typeface="Century Gothic"/>
                <a:sym typeface="Century Gothic"/>
              </a:defRPr>
            </a:lvl5pPr>
            <a:lvl6pPr marL="0" lvl="5" indent="0" algn="r">
              <a:spcBef>
                <a:spcPts val="0"/>
              </a:spcBef>
              <a:buNone/>
              <a:defRPr sz="1200">
                <a:solidFill>
                  <a:srgbClr val="FFFFFF"/>
                </a:solidFill>
                <a:latin typeface="Century Gothic"/>
                <a:ea typeface="Century Gothic"/>
                <a:cs typeface="Century Gothic"/>
                <a:sym typeface="Century Gothic"/>
              </a:defRPr>
            </a:lvl6pPr>
            <a:lvl7pPr marL="0" lvl="6" indent="0" algn="r">
              <a:spcBef>
                <a:spcPts val="0"/>
              </a:spcBef>
              <a:buNone/>
              <a:defRPr sz="1200">
                <a:solidFill>
                  <a:srgbClr val="FFFFFF"/>
                </a:solidFill>
                <a:latin typeface="Century Gothic"/>
                <a:ea typeface="Century Gothic"/>
                <a:cs typeface="Century Gothic"/>
                <a:sym typeface="Century Gothic"/>
              </a:defRPr>
            </a:lvl7pPr>
            <a:lvl8pPr marL="0" lvl="7" indent="0" algn="r">
              <a:spcBef>
                <a:spcPts val="0"/>
              </a:spcBef>
              <a:buNone/>
              <a:defRPr sz="1200">
                <a:solidFill>
                  <a:srgbClr val="FFFFFF"/>
                </a:solidFill>
                <a:latin typeface="Century Gothic"/>
                <a:ea typeface="Century Gothic"/>
                <a:cs typeface="Century Gothic"/>
                <a:sym typeface="Century Gothic"/>
              </a:defRPr>
            </a:lvl8pPr>
            <a:lvl9pPr marL="0" lvl="8" indent="0" algn="r">
              <a:spcBef>
                <a:spcPts val="0"/>
              </a:spcBef>
              <a:buNone/>
              <a:defRPr sz="1200">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35" descr="logo_white-01.png"/>
          <p:cNvPicPr preferRelativeResize="0"/>
          <p:nvPr/>
        </p:nvPicPr>
        <p:blipFill rotWithShape="1">
          <a:blip r:embed="rId2">
            <a:alphaModFix/>
          </a:blip>
          <a:srcRect/>
          <a:stretch/>
        </p:blipFill>
        <p:spPr>
          <a:xfrm>
            <a:off x="10450357" y="6202730"/>
            <a:ext cx="1367084" cy="437736"/>
          </a:xfrm>
          <a:prstGeom prst="rect">
            <a:avLst/>
          </a:prstGeom>
          <a:noFill/>
          <a:ln>
            <a:noFill/>
          </a:ln>
        </p:spPr>
      </p:pic>
      <p:grpSp>
        <p:nvGrpSpPr>
          <p:cNvPr id="48" name="Google Shape;48;p35"/>
          <p:cNvGrpSpPr/>
          <p:nvPr/>
        </p:nvGrpSpPr>
        <p:grpSpPr>
          <a:xfrm>
            <a:off x="-1972327" y="221367"/>
            <a:ext cx="1703373" cy="4089459"/>
            <a:chOff x="-1972327" y="221367"/>
            <a:chExt cx="1703373" cy="4089459"/>
          </a:xfrm>
        </p:grpSpPr>
        <p:sp>
          <p:nvSpPr>
            <p:cNvPr id="49" name="Google Shape;49;p35"/>
            <p:cNvSpPr/>
            <p:nvPr/>
          </p:nvSpPr>
          <p:spPr>
            <a:xfrm>
              <a:off x="-1972327" y="221367"/>
              <a:ext cx="1703373" cy="4089459"/>
            </a:xfrm>
            <a:prstGeom prst="rect">
              <a:avLst/>
            </a:prstGeom>
            <a:solidFill>
              <a:schemeClr val="accent2"/>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MANUALLY RECOLOR TITLE TEXT W/ DARK GREEN  </a:t>
              </a:r>
              <a:br>
                <a:rPr lang="en-US" sz="1800" b="1">
                  <a:solidFill>
                    <a:schemeClr val="lt1"/>
                  </a:solidFill>
                  <a:latin typeface="Century Gothic"/>
                  <a:ea typeface="Century Gothic"/>
                  <a:cs typeface="Century Gothic"/>
                  <a:sym typeface="Century Gothic"/>
                </a:rPr>
              </a:br>
              <a:r>
                <a:rPr lang="en-US" sz="1800" b="1">
                  <a:solidFill>
                    <a:schemeClr val="lt1"/>
                  </a:solidFill>
                  <a:latin typeface="Century Gothic"/>
                  <a:ea typeface="Century Gothic"/>
                  <a:cs typeface="Century Gothic"/>
                  <a:sym typeface="Century Gothic"/>
                </a:rPr>
                <a:t>FOR EMPHASIS</a:t>
              </a:r>
              <a:endParaRPr/>
            </a:p>
          </p:txBody>
        </p:sp>
        <p:grpSp>
          <p:nvGrpSpPr>
            <p:cNvPr id="50" name="Google Shape;50;p35"/>
            <p:cNvGrpSpPr/>
            <p:nvPr/>
          </p:nvGrpSpPr>
          <p:grpSpPr>
            <a:xfrm>
              <a:off x="-1875955" y="2009202"/>
              <a:ext cx="1478916" cy="2161814"/>
              <a:chOff x="-2088362" y="2091764"/>
              <a:chExt cx="1819408" cy="2659529"/>
            </a:xfrm>
          </p:grpSpPr>
          <p:pic>
            <p:nvPicPr>
              <p:cNvPr id="51" name="Google Shape;51;p35" descr="Screen Shot 2016-05-25 at 11.49.54 AM.png"/>
              <p:cNvPicPr preferRelativeResize="0"/>
              <p:nvPr/>
            </p:nvPicPr>
            <p:blipFill rotWithShape="1">
              <a:blip r:embed="rId3">
                <a:alphaModFix/>
              </a:blip>
              <a:srcRect l="-1" t="1700" r="3852" b="2238"/>
              <a:stretch/>
            </p:blipFill>
            <p:spPr>
              <a:xfrm>
                <a:off x="-2088362" y="2091764"/>
                <a:ext cx="1819408" cy="2659529"/>
              </a:xfrm>
              <a:prstGeom prst="rect">
                <a:avLst/>
              </a:prstGeom>
              <a:noFill/>
              <a:ln w="9525" cap="flat" cmpd="sng">
                <a:solidFill>
                  <a:schemeClr val="accent2"/>
                </a:solidFill>
                <a:prstDash val="solid"/>
                <a:round/>
                <a:headEnd type="none" w="sm" len="sm"/>
                <a:tailEnd type="none" w="sm" len="sm"/>
              </a:ln>
            </p:spPr>
          </p:pic>
          <p:sp>
            <p:nvSpPr>
              <p:cNvPr id="52" name="Google Shape;52;p35"/>
              <p:cNvSpPr/>
              <p:nvPr/>
            </p:nvSpPr>
            <p:spPr>
              <a:xfrm>
                <a:off x="-1178302"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53" name="Google Shape;53;p35"/>
            <p:cNvSpPr/>
            <p:nvPr/>
          </p:nvSpPr>
          <p:spPr>
            <a:xfrm>
              <a:off x="-1916656" y="2382606"/>
              <a:ext cx="1567114" cy="1829188"/>
            </a:xfrm>
            <a:prstGeom prst="rect">
              <a:avLst/>
            </a:prstGeom>
            <a:solidFill>
              <a:srgbClr val="26A72D">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edia Placeholder w/ Optional Notes">
  <p:cSld name="Media Placeholder w/ Optional Notes">
    <p:spTree>
      <p:nvGrpSpPr>
        <p:cNvPr id="1" name="Shape 403"/>
        <p:cNvGrpSpPr/>
        <p:nvPr/>
      </p:nvGrpSpPr>
      <p:grpSpPr>
        <a:xfrm>
          <a:off x="0" y="0"/>
          <a:ext cx="0" cy="0"/>
          <a:chOff x="0" y="0"/>
          <a:chExt cx="0" cy="0"/>
        </a:xfrm>
      </p:grpSpPr>
      <p:sp>
        <p:nvSpPr>
          <p:cNvPr id="404" name="Google Shape;404;p62"/>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5" name="Google Shape;405;p62"/>
          <p:cNvSpPr txBox="1">
            <a:spLocks noGrp="1"/>
          </p:cNvSpPr>
          <p:nvPr>
            <p:ph type="body" idx="1"/>
          </p:nvPr>
        </p:nvSpPr>
        <p:spPr>
          <a:xfrm>
            <a:off x="457202" y="2514600"/>
            <a:ext cx="9348785" cy="3890964"/>
          </a:xfrm>
          <a:prstGeom prst="rect">
            <a:avLst/>
          </a:prstGeom>
          <a:solidFill>
            <a:srgbClr val="FFFFFF"/>
          </a:solidFill>
          <a:ln w="9525" cap="flat" cmpd="sng">
            <a:solidFill>
              <a:schemeClr val="accent2"/>
            </a:solidFill>
            <a:prstDash val="solid"/>
            <a:bevel/>
            <a:headEnd type="none" w="sm" len="sm"/>
            <a:tailEnd type="none" w="sm" len="sm"/>
          </a:ln>
          <a:effectLst>
            <a:outerShdw dist="76200" dir="2700000" algn="tl" rotWithShape="0">
              <a:schemeClr val="accent2">
                <a:alpha val="49803"/>
              </a:schemeClr>
            </a:outerShdw>
          </a:effectLst>
        </p:spPr>
        <p:txBody>
          <a:bodyPr spcFirstLastPara="1" wrap="square" lIns="0" tIns="0" rIns="0" bIns="0" anchor="t" anchorCtr="0">
            <a:noAutofit/>
          </a:bodyPr>
          <a:lstStyle>
            <a:lvl1pPr marL="457200" lvl="0" indent="-355600" algn="l">
              <a:spcBef>
                <a:spcPts val="400"/>
              </a:spcBef>
              <a:spcAft>
                <a:spcPts val="0"/>
              </a:spcAft>
              <a:buClr>
                <a:srgbClr val="A2DEF4"/>
              </a:buClr>
              <a:buSzPts val="2000"/>
              <a:buChar char="•"/>
              <a:defRPr>
                <a:solidFill>
                  <a:srgbClr val="A2DEF4"/>
                </a:solidFill>
              </a:defRPr>
            </a:lvl1pPr>
            <a:lvl2pPr marL="914400" lvl="1" indent="-330200" algn="l">
              <a:spcBef>
                <a:spcPts val="320"/>
              </a:spcBef>
              <a:spcAft>
                <a:spcPts val="0"/>
              </a:spcAft>
              <a:buClr>
                <a:srgbClr val="A2DEF4"/>
              </a:buClr>
              <a:buSzPts val="1600"/>
              <a:buChar char="–"/>
              <a:defRPr>
                <a:solidFill>
                  <a:srgbClr val="A2DEF4"/>
                </a:solidFill>
              </a:defRPr>
            </a:lvl2pPr>
            <a:lvl3pPr marL="1371600" lvl="2" indent="-317500" algn="l">
              <a:spcBef>
                <a:spcPts val="280"/>
              </a:spcBef>
              <a:spcAft>
                <a:spcPts val="0"/>
              </a:spcAft>
              <a:buClr>
                <a:srgbClr val="A2DEF4"/>
              </a:buClr>
              <a:buSzPts val="1400"/>
              <a:buChar char="•"/>
              <a:defRPr>
                <a:solidFill>
                  <a:srgbClr val="A2DEF4"/>
                </a:solidFill>
              </a:defRPr>
            </a:lvl3pPr>
            <a:lvl4pPr marL="1828800" lvl="3" indent="-304800" algn="l">
              <a:spcBef>
                <a:spcPts val="240"/>
              </a:spcBef>
              <a:spcAft>
                <a:spcPts val="0"/>
              </a:spcAft>
              <a:buClr>
                <a:srgbClr val="A2DEF4"/>
              </a:buClr>
              <a:buSzPts val="1200"/>
              <a:buChar char="–"/>
              <a:defRPr>
                <a:solidFill>
                  <a:srgbClr val="A2DEF4"/>
                </a:solidFill>
              </a:defRPr>
            </a:lvl4pPr>
            <a:lvl5pPr marL="2286000" lvl="4" indent="-304800" algn="l">
              <a:spcBef>
                <a:spcPts val="240"/>
              </a:spcBef>
              <a:spcAft>
                <a:spcPts val="0"/>
              </a:spcAft>
              <a:buClr>
                <a:srgbClr val="A2DEF4"/>
              </a:buClr>
              <a:buSzPts val="1200"/>
              <a:buChar char="»"/>
              <a:defRPr>
                <a:solidFill>
                  <a:srgbClr val="A2DEF4"/>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6" name="Google Shape;406;p62"/>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62"/>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62"/>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9" name="Google Shape;409;p62"/>
          <p:cNvSpPr txBox="1">
            <a:spLocks noGrp="1"/>
          </p:cNvSpPr>
          <p:nvPr>
            <p:ph type="body" idx="2"/>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accent3"/>
              </a:buClr>
              <a:buSzPts val="2000"/>
              <a:buNone/>
              <a:defRPr b="1" cap="none">
                <a:solidFill>
                  <a:schemeClr val="accent3"/>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410" name="Google Shape;410;p62"/>
          <p:cNvGrpSpPr/>
          <p:nvPr/>
        </p:nvGrpSpPr>
        <p:grpSpPr>
          <a:xfrm>
            <a:off x="-1972327" y="221367"/>
            <a:ext cx="1703373" cy="4089459"/>
            <a:chOff x="-1972327" y="221367"/>
            <a:chExt cx="1703373" cy="4089459"/>
          </a:xfrm>
        </p:grpSpPr>
        <p:sp>
          <p:nvSpPr>
            <p:cNvPr id="411" name="Google Shape;411;p62"/>
            <p:cNvSpPr/>
            <p:nvPr/>
          </p:nvSpPr>
          <p:spPr>
            <a:xfrm>
              <a:off x="-1972327" y="221367"/>
              <a:ext cx="1703373" cy="4089459"/>
            </a:xfrm>
            <a:prstGeom prst="rect">
              <a:avLst/>
            </a:prstGeom>
            <a:solidFill>
              <a:schemeClr val="lt1"/>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3"/>
                  </a:solidFill>
                  <a:latin typeface="Century Gothic"/>
                  <a:ea typeface="Century Gothic"/>
                  <a:cs typeface="Century Gothic"/>
                  <a:sym typeface="Century Gothic"/>
                </a:rPr>
                <a:t>MANUALLY RECOLOR TITLE TEXT W/ WHITE</a:t>
              </a:r>
              <a:br>
                <a:rPr lang="en-US" sz="1800" b="1">
                  <a:solidFill>
                    <a:schemeClr val="accent3"/>
                  </a:solidFill>
                  <a:latin typeface="Century Gothic"/>
                  <a:ea typeface="Century Gothic"/>
                  <a:cs typeface="Century Gothic"/>
                  <a:sym typeface="Century Gothic"/>
                </a:rPr>
              </a:br>
              <a:r>
                <a:rPr lang="en-US" sz="1800" b="1">
                  <a:solidFill>
                    <a:schemeClr val="accent3"/>
                  </a:solidFill>
                  <a:latin typeface="Century Gothic"/>
                  <a:ea typeface="Century Gothic"/>
                  <a:cs typeface="Century Gothic"/>
                  <a:sym typeface="Century Gothic"/>
                </a:rPr>
                <a:t>FOR EMPHASIS</a:t>
              </a:r>
              <a:endParaRPr/>
            </a:p>
          </p:txBody>
        </p:sp>
        <p:grpSp>
          <p:nvGrpSpPr>
            <p:cNvPr id="412" name="Google Shape;412;p62"/>
            <p:cNvGrpSpPr/>
            <p:nvPr/>
          </p:nvGrpSpPr>
          <p:grpSpPr>
            <a:xfrm>
              <a:off x="-1875955" y="2009202"/>
              <a:ext cx="1478916" cy="2161814"/>
              <a:chOff x="-2088362" y="2091764"/>
              <a:chExt cx="1819408" cy="2659529"/>
            </a:xfrm>
          </p:grpSpPr>
          <p:pic>
            <p:nvPicPr>
              <p:cNvPr id="413" name="Google Shape;413;p62"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lt1"/>
                </a:solidFill>
                <a:prstDash val="solid"/>
                <a:round/>
                <a:headEnd type="none" w="sm" len="sm"/>
                <a:tailEnd type="none" w="sm" len="sm"/>
              </a:ln>
            </p:spPr>
          </p:pic>
          <p:sp>
            <p:nvSpPr>
              <p:cNvPr id="414" name="Google Shape;414;p62"/>
              <p:cNvSpPr/>
              <p:nvPr/>
            </p:nvSpPr>
            <p:spPr>
              <a:xfrm>
                <a:off x="-2061190"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15" name="Google Shape;415;p62"/>
            <p:cNvSpPr/>
            <p:nvPr/>
          </p:nvSpPr>
          <p:spPr>
            <a:xfrm>
              <a:off x="-1916656" y="2382606"/>
              <a:ext cx="1567114" cy="1829188"/>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16" name="Google Shape;416;p62"/>
          <p:cNvSpPr txBox="1">
            <a:spLocks noGrp="1"/>
          </p:cNvSpPr>
          <p:nvPr>
            <p:ph type="body" idx="3"/>
          </p:nvPr>
        </p:nvSpPr>
        <p:spPr>
          <a:xfrm>
            <a:off x="10031414" y="2497138"/>
            <a:ext cx="1693862" cy="3894137"/>
          </a:xfrm>
          <a:prstGeom prst="rect">
            <a:avLst/>
          </a:prstGeom>
          <a:noFill/>
          <a:ln>
            <a:noFill/>
          </a:ln>
        </p:spPr>
        <p:txBody>
          <a:bodyPr spcFirstLastPara="1" wrap="square" lIns="0" tIns="0" rIns="0" bIns="0" anchor="t" anchorCtr="0">
            <a:noAutofit/>
          </a:bodyPr>
          <a:lstStyle>
            <a:lvl1pPr marL="457200" lvl="0" indent="-317500" algn="l">
              <a:spcBef>
                <a:spcPts val="280"/>
              </a:spcBef>
              <a:spcAft>
                <a:spcPts val="0"/>
              </a:spcAft>
              <a:buClr>
                <a:schemeClr val="lt1"/>
              </a:buClr>
              <a:buSzPts val="1400"/>
              <a:buChar char="•"/>
              <a:defRPr sz="1400"/>
            </a:lvl1pPr>
            <a:lvl2pPr marL="914400" lvl="1" indent="-298450" algn="l">
              <a:spcBef>
                <a:spcPts val="220"/>
              </a:spcBef>
              <a:spcAft>
                <a:spcPts val="0"/>
              </a:spcAft>
              <a:buClr>
                <a:schemeClr val="lt1"/>
              </a:buClr>
              <a:buSzPts val="1100"/>
              <a:buChar char="–"/>
              <a:defRPr sz="1100"/>
            </a:lvl2pPr>
            <a:lvl3pPr marL="1371600" lvl="2" indent="-228600" algn="l">
              <a:spcBef>
                <a:spcPts val="210"/>
              </a:spcBef>
              <a:spcAft>
                <a:spcPts val="0"/>
              </a:spcAft>
              <a:buClr>
                <a:schemeClr val="lt1"/>
              </a:buClr>
              <a:buSzPts val="1050"/>
              <a:buNone/>
              <a:defRPr sz="1050"/>
            </a:lvl3pPr>
            <a:lvl4pPr marL="1828800" lvl="3" indent="-292100" algn="l">
              <a:spcBef>
                <a:spcPts val="200"/>
              </a:spcBef>
              <a:spcAft>
                <a:spcPts val="0"/>
              </a:spcAft>
              <a:buClr>
                <a:schemeClr val="lt1"/>
              </a:buClr>
              <a:buSzPts val="1000"/>
              <a:buChar char="–"/>
              <a:defRPr sz="1000"/>
            </a:lvl4pPr>
            <a:lvl5pPr marL="2286000" lvl="4" indent="-292100" algn="l">
              <a:spcBef>
                <a:spcPts val="200"/>
              </a:spcBef>
              <a:spcAft>
                <a:spcPts val="0"/>
              </a:spcAft>
              <a:buClr>
                <a:schemeClr val="lt1"/>
              </a:buClr>
              <a:buSzPts val="1000"/>
              <a:buChar char="»"/>
              <a:defRPr sz="10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edia Placeholder w/ Optional Notes (White)">
  <p:cSld name="Media Placeholder w/ Optional Notes (White)">
    <p:spTree>
      <p:nvGrpSpPr>
        <p:cNvPr id="1" name="Shape 417"/>
        <p:cNvGrpSpPr/>
        <p:nvPr/>
      </p:nvGrpSpPr>
      <p:grpSpPr>
        <a:xfrm>
          <a:off x="0" y="0"/>
          <a:ext cx="0" cy="0"/>
          <a:chOff x="0" y="0"/>
          <a:chExt cx="0" cy="0"/>
        </a:xfrm>
      </p:grpSpPr>
      <p:sp>
        <p:nvSpPr>
          <p:cNvPr id="418" name="Google Shape;418;p63"/>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9" name="Google Shape;419;p63"/>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dk1"/>
              </a:buClr>
              <a:buSzPts val="5400"/>
              <a:buFont typeface="Century Gothic"/>
              <a:buNone/>
              <a:defRPr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0" name="Google Shape;420;p63"/>
          <p:cNvSpPr txBox="1">
            <a:spLocks noGrp="1"/>
          </p:cNvSpPr>
          <p:nvPr>
            <p:ph type="body" idx="1"/>
          </p:nvPr>
        </p:nvSpPr>
        <p:spPr>
          <a:xfrm>
            <a:off x="457202" y="2514600"/>
            <a:ext cx="9348785" cy="3890964"/>
          </a:xfrm>
          <a:prstGeom prst="rect">
            <a:avLst/>
          </a:prstGeom>
          <a:solidFill>
            <a:srgbClr val="FFFFFF"/>
          </a:solidFill>
          <a:ln w="9525" cap="flat" cmpd="sng">
            <a:solidFill>
              <a:schemeClr val="lt2"/>
            </a:solidFill>
            <a:prstDash val="solid"/>
            <a:bevel/>
            <a:headEnd type="none" w="sm" len="sm"/>
            <a:tailEnd type="none" w="sm" len="sm"/>
          </a:ln>
          <a:effectLst>
            <a:outerShdw dist="76200" dir="2700000" algn="tl" rotWithShape="0">
              <a:schemeClr val="lt2">
                <a:alpha val="49803"/>
              </a:schemeClr>
            </a:outerShdw>
          </a:effectLst>
        </p:spPr>
        <p:txBody>
          <a:bodyPr spcFirstLastPara="1" wrap="square" lIns="0" tIns="0" rIns="0" bIns="0" anchor="t" anchorCtr="0">
            <a:noAutofit/>
          </a:bodyPr>
          <a:lstStyle>
            <a:lvl1pPr marL="457200" lvl="0" indent="-355600" algn="l">
              <a:spcBef>
                <a:spcPts val="400"/>
              </a:spcBef>
              <a:spcAft>
                <a:spcPts val="0"/>
              </a:spcAft>
              <a:buClr>
                <a:schemeClr val="lt2"/>
              </a:buClr>
              <a:buSzPts val="2000"/>
              <a:buChar char="•"/>
              <a:defRPr>
                <a:solidFill>
                  <a:schemeClr val="lt2"/>
                </a:solidFill>
              </a:defRPr>
            </a:lvl1pPr>
            <a:lvl2pPr marL="914400" lvl="1" indent="-330200" algn="l">
              <a:spcBef>
                <a:spcPts val="320"/>
              </a:spcBef>
              <a:spcAft>
                <a:spcPts val="0"/>
              </a:spcAft>
              <a:buClr>
                <a:schemeClr val="lt2"/>
              </a:buClr>
              <a:buSzPts val="1600"/>
              <a:buChar char="–"/>
              <a:defRPr>
                <a:solidFill>
                  <a:schemeClr val="lt2"/>
                </a:solidFill>
              </a:defRPr>
            </a:lvl2pPr>
            <a:lvl3pPr marL="1371600" lvl="2" indent="-317500" algn="l">
              <a:spcBef>
                <a:spcPts val="280"/>
              </a:spcBef>
              <a:spcAft>
                <a:spcPts val="0"/>
              </a:spcAft>
              <a:buClr>
                <a:schemeClr val="lt2"/>
              </a:buClr>
              <a:buSzPts val="1400"/>
              <a:buChar char="•"/>
              <a:defRPr>
                <a:solidFill>
                  <a:schemeClr val="lt2"/>
                </a:solidFill>
              </a:defRPr>
            </a:lvl3pPr>
            <a:lvl4pPr marL="1828800" lvl="3" indent="-304800" algn="l">
              <a:spcBef>
                <a:spcPts val="240"/>
              </a:spcBef>
              <a:spcAft>
                <a:spcPts val="0"/>
              </a:spcAft>
              <a:buClr>
                <a:schemeClr val="lt2"/>
              </a:buClr>
              <a:buSzPts val="1200"/>
              <a:buChar char="–"/>
              <a:defRPr>
                <a:solidFill>
                  <a:schemeClr val="lt2"/>
                </a:solidFill>
              </a:defRPr>
            </a:lvl4pPr>
            <a:lvl5pPr marL="2286000" lvl="4" indent="-304800" algn="l">
              <a:spcBef>
                <a:spcPts val="240"/>
              </a:spcBef>
              <a:spcAft>
                <a:spcPts val="0"/>
              </a:spcAft>
              <a:buClr>
                <a:schemeClr val="lt2"/>
              </a:buClr>
              <a:buSzPts val="1200"/>
              <a:buChar char="»"/>
              <a:defRPr>
                <a:solidFill>
                  <a:schemeClr val="lt2"/>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1" name="Google Shape;421;p63"/>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63"/>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63"/>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000000"/>
                </a:solidFill>
                <a:latin typeface="Century Gothic"/>
                <a:ea typeface="Century Gothic"/>
                <a:cs typeface="Century Gothic"/>
                <a:sym typeface="Century Gothic"/>
              </a:defRPr>
            </a:lvl1pPr>
            <a:lvl2pPr marL="0" lvl="1" indent="0" algn="r">
              <a:spcBef>
                <a:spcPts val="0"/>
              </a:spcBef>
              <a:buNone/>
              <a:defRPr sz="1200">
                <a:solidFill>
                  <a:srgbClr val="000000"/>
                </a:solidFill>
                <a:latin typeface="Century Gothic"/>
                <a:ea typeface="Century Gothic"/>
                <a:cs typeface="Century Gothic"/>
                <a:sym typeface="Century Gothic"/>
              </a:defRPr>
            </a:lvl2pPr>
            <a:lvl3pPr marL="0" lvl="2" indent="0" algn="r">
              <a:spcBef>
                <a:spcPts val="0"/>
              </a:spcBef>
              <a:buNone/>
              <a:defRPr sz="1200">
                <a:solidFill>
                  <a:srgbClr val="000000"/>
                </a:solidFill>
                <a:latin typeface="Century Gothic"/>
                <a:ea typeface="Century Gothic"/>
                <a:cs typeface="Century Gothic"/>
                <a:sym typeface="Century Gothic"/>
              </a:defRPr>
            </a:lvl3pPr>
            <a:lvl4pPr marL="0" lvl="3" indent="0" algn="r">
              <a:spcBef>
                <a:spcPts val="0"/>
              </a:spcBef>
              <a:buNone/>
              <a:defRPr sz="1200">
                <a:solidFill>
                  <a:srgbClr val="000000"/>
                </a:solidFill>
                <a:latin typeface="Century Gothic"/>
                <a:ea typeface="Century Gothic"/>
                <a:cs typeface="Century Gothic"/>
                <a:sym typeface="Century Gothic"/>
              </a:defRPr>
            </a:lvl4pPr>
            <a:lvl5pPr marL="0" lvl="4" indent="0" algn="r">
              <a:spcBef>
                <a:spcPts val="0"/>
              </a:spcBef>
              <a:buNone/>
              <a:defRPr sz="1200">
                <a:solidFill>
                  <a:srgbClr val="000000"/>
                </a:solidFill>
                <a:latin typeface="Century Gothic"/>
                <a:ea typeface="Century Gothic"/>
                <a:cs typeface="Century Gothic"/>
                <a:sym typeface="Century Gothic"/>
              </a:defRPr>
            </a:lvl5pPr>
            <a:lvl6pPr marL="0" lvl="5" indent="0" algn="r">
              <a:spcBef>
                <a:spcPts val="0"/>
              </a:spcBef>
              <a:buNone/>
              <a:defRPr sz="1200">
                <a:solidFill>
                  <a:srgbClr val="000000"/>
                </a:solidFill>
                <a:latin typeface="Century Gothic"/>
                <a:ea typeface="Century Gothic"/>
                <a:cs typeface="Century Gothic"/>
                <a:sym typeface="Century Gothic"/>
              </a:defRPr>
            </a:lvl6pPr>
            <a:lvl7pPr marL="0" lvl="6" indent="0" algn="r">
              <a:spcBef>
                <a:spcPts val="0"/>
              </a:spcBef>
              <a:buNone/>
              <a:defRPr sz="1200">
                <a:solidFill>
                  <a:srgbClr val="000000"/>
                </a:solidFill>
                <a:latin typeface="Century Gothic"/>
                <a:ea typeface="Century Gothic"/>
                <a:cs typeface="Century Gothic"/>
                <a:sym typeface="Century Gothic"/>
              </a:defRPr>
            </a:lvl7pPr>
            <a:lvl8pPr marL="0" lvl="7" indent="0" algn="r">
              <a:spcBef>
                <a:spcPts val="0"/>
              </a:spcBef>
              <a:buNone/>
              <a:defRPr sz="1200">
                <a:solidFill>
                  <a:srgbClr val="000000"/>
                </a:solidFill>
                <a:latin typeface="Century Gothic"/>
                <a:ea typeface="Century Gothic"/>
                <a:cs typeface="Century Gothic"/>
                <a:sym typeface="Century Gothic"/>
              </a:defRPr>
            </a:lvl8pPr>
            <a:lvl9pPr marL="0" lvl="8" indent="0" algn="r">
              <a:spcBef>
                <a:spcPts val="0"/>
              </a:spcBef>
              <a:buNone/>
              <a:defRPr sz="12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424" name="Google Shape;424;p63"/>
          <p:cNvSpPr txBox="1">
            <a:spLocks noGrp="1"/>
          </p:cNvSpPr>
          <p:nvPr>
            <p:ph type="body" idx="2"/>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C6CDD0"/>
              </a:buClr>
              <a:buSzPts val="2000"/>
              <a:buNone/>
              <a:defRPr b="1" cap="none">
                <a:solidFill>
                  <a:srgbClr val="C6CDD0"/>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425" name="Google Shape;425;p63"/>
          <p:cNvGrpSpPr/>
          <p:nvPr/>
        </p:nvGrpSpPr>
        <p:grpSpPr>
          <a:xfrm>
            <a:off x="-1972327" y="221367"/>
            <a:ext cx="1703373" cy="4089459"/>
            <a:chOff x="-1972327" y="221367"/>
            <a:chExt cx="1703373" cy="4089459"/>
          </a:xfrm>
        </p:grpSpPr>
        <p:sp>
          <p:nvSpPr>
            <p:cNvPr id="426" name="Google Shape;426;p63"/>
            <p:cNvSpPr/>
            <p:nvPr/>
          </p:nvSpPr>
          <p:spPr>
            <a:xfrm>
              <a:off x="-1972327" y="221367"/>
              <a:ext cx="1703373" cy="4089459"/>
            </a:xfrm>
            <a:prstGeom prst="rect">
              <a:avLst/>
            </a:prstGeom>
            <a:solidFill>
              <a:schemeClr val="lt1"/>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3"/>
                  </a:solidFill>
                  <a:latin typeface="Century Gothic"/>
                  <a:ea typeface="Century Gothic"/>
                  <a:cs typeface="Century Gothic"/>
                  <a:sym typeface="Century Gothic"/>
                </a:rPr>
                <a:t>MANUALLY RECOLOR TITLE TEXT W/ WHITE</a:t>
              </a:r>
              <a:br>
                <a:rPr lang="en-US" sz="1800" b="1">
                  <a:solidFill>
                    <a:schemeClr val="accent3"/>
                  </a:solidFill>
                  <a:latin typeface="Century Gothic"/>
                  <a:ea typeface="Century Gothic"/>
                  <a:cs typeface="Century Gothic"/>
                  <a:sym typeface="Century Gothic"/>
                </a:rPr>
              </a:br>
              <a:r>
                <a:rPr lang="en-US" sz="1800" b="1">
                  <a:solidFill>
                    <a:schemeClr val="accent3"/>
                  </a:solidFill>
                  <a:latin typeface="Century Gothic"/>
                  <a:ea typeface="Century Gothic"/>
                  <a:cs typeface="Century Gothic"/>
                  <a:sym typeface="Century Gothic"/>
                </a:rPr>
                <a:t>FOR EMPHASIS</a:t>
              </a:r>
              <a:endParaRPr/>
            </a:p>
          </p:txBody>
        </p:sp>
        <p:grpSp>
          <p:nvGrpSpPr>
            <p:cNvPr id="427" name="Google Shape;427;p63"/>
            <p:cNvGrpSpPr/>
            <p:nvPr/>
          </p:nvGrpSpPr>
          <p:grpSpPr>
            <a:xfrm>
              <a:off x="-1875955" y="2009202"/>
              <a:ext cx="1478916" cy="2161814"/>
              <a:chOff x="-2088362" y="2091764"/>
              <a:chExt cx="1819408" cy="2659529"/>
            </a:xfrm>
          </p:grpSpPr>
          <p:pic>
            <p:nvPicPr>
              <p:cNvPr id="428" name="Google Shape;428;p63"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lt1"/>
                </a:solidFill>
                <a:prstDash val="solid"/>
                <a:round/>
                <a:headEnd type="none" w="sm" len="sm"/>
                <a:tailEnd type="none" w="sm" len="sm"/>
              </a:ln>
            </p:spPr>
          </p:pic>
          <p:sp>
            <p:nvSpPr>
              <p:cNvPr id="429" name="Google Shape;429;p63"/>
              <p:cNvSpPr/>
              <p:nvPr/>
            </p:nvSpPr>
            <p:spPr>
              <a:xfrm>
                <a:off x="-2061190"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30" name="Google Shape;430;p63"/>
            <p:cNvSpPr/>
            <p:nvPr/>
          </p:nvSpPr>
          <p:spPr>
            <a:xfrm>
              <a:off x="-1916656" y="2382606"/>
              <a:ext cx="1567114" cy="1829188"/>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31" name="Google Shape;431;p63"/>
          <p:cNvSpPr txBox="1">
            <a:spLocks noGrp="1"/>
          </p:cNvSpPr>
          <p:nvPr>
            <p:ph type="body" idx="3"/>
          </p:nvPr>
        </p:nvSpPr>
        <p:spPr>
          <a:xfrm>
            <a:off x="10031414" y="2497138"/>
            <a:ext cx="1693862" cy="3894137"/>
          </a:xfrm>
          <a:prstGeom prst="rect">
            <a:avLst/>
          </a:prstGeom>
          <a:noFill/>
          <a:ln>
            <a:noFill/>
          </a:ln>
        </p:spPr>
        <p:txBody>
          <a:bodyPr spcFirstLastPara="1" wrap="square" lIns="0" tIns="0" rIns="0" bIns="0" anchor="t" anchorCtr="0">
            <a:noAutofit/>
          </a:bodyPr>
          <a:lstStyle>
            <a:lvl1pPr marL="457200" lvl="0" indent="-317500" algn="l">
              <a:spcBef>
                <a:spcPts val="280"/>
              </a:spcBef>
              <a:spcAft>
                <a:spcPts val="0"/>
              </a:spcAft>
              <a:buClr>
                <a:schemeClr val="dk1"/>
              </a:buClr>
              <a:buSzPts val="1400"/>
              <a:buChar char="•"/>
              <a:defRPr sz="1400">
                <a:solidFill>
                  <a:schemeClr val="dk1"/>
                </a:solidFill>
              </a:defRPr>
            </a:lvl1pPr>
            <a:lvl2pPr marL="914400" lvl="1" indent="-298450" algn="l">
              <a:spcBef>
                <a:spcPts val="220"/>
              </a:spcBef>
              <a:spcAft>
                <a:spcPts val="0"/>
              </a:spcAft>
              <a:buClr>
                <a:schemeClr val="dk1"/>
              </a:buClr>
              <a:buSzPts val="1100"/>
              <a:buChar char="–"/>
              <a:defRPr sz="1100">
                <a:solidFill>
                  <a:schemeClr val="dk1"/>
                </a:solidFill>
              </a:defRPr>
            </a:lvl2pPr>
            <a:lvl3pPr marL="1371600" lvl="2" indent="-228600" algn="l">
              <a:spcBef>
                <a:spcPts val="210"/>
              </a:spcBef>
              <a:spcAft>
                <a:spcPts val="0"/>
              </a:spcAft>
              <a:buClr>
                <a:schemeClr val="lt1"/>
              </a:buClr>
              <a:buSzPts val="1050"/>
              <a:buNone/>
              <a:defRPr sz="1050"/>
            </a:lvl3pPr>
            <a:lvl4pPr marL="1828800" lvl="3" indent="-292100" algn="l">
              <a:spcBef>
                <a:spcPts val="200"/>
              </a:spcBef>
              <a:spcAft>
                <a:spcPts val="0"/>
              </a:spcAft>
              <a:buClr>
                <a:schemeClr val="lt1"/>
              </a:buClr>
              <a:buSzPts val="1000"/>
              <a:buChar char="–"/>
              <a:defRPr sz="1000"/>
            </a:lvl4pPr>
            <a:lvl5pPr marL="2286000" lvl="4" indent="-292100" algn="l">
              <a:spcBef>
                <a:spcPts val="200"/>
              </a:spcBef>
              <a:spcAft>
                <a:spcPts val="0"/>
              </a:spcAft>
              <a:buClr>
                <a:schemeClr val="lt1"/>
              </a:buClr>
              <a:buSzPts val="1000"/>
              <a:buChar char="»"/>
              <a:defRPr sz="10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2"/>
        <p:cNvGrpSpPr/>
        <p:nvPr/>
      </p:nvGrpSpPr>
      <p:grpSpPr>
        <a:xfrm>
          <a:off x="0" y="0"/>
          <a:ext cx="0" cy="0"/>
          <a:chOff x="0" y="0"/>
          <a:chExt cx="0" cy="0"/>
        </a:xfrm>
      </p:grpSpPr>
      <p:sp>
        <p:nvSpPr>
          <p:cNvPr id="433" name="Google Shape;433;p64"/>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64"/>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64"/>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Grid">
  <p:cSld name="Grid">
    <p:spTree>
      <p:nvGrpSpPr>
        <p:cNvPr id="1" name="Shape 436"/>
        <p:cNvGrpSpPr/>
        <p:nvPr/>
      </p:nvGrpSpPr>
      <p:grpSpPr>
        <a:xfrm>
          <a:off x="0" y="0"/>
          <a:ext cx="0" cy="0"/>
          <a:chOff x="0" y="0"/>
          <a:chExt cx="0" cy="0"/>
        </a:xfrm>
      </p:grpSpPr>
      <p:sp>
        <p:nvSpPr>
          <p:cNvPr id="437" name="Google Shape;437;p65"/>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38" name="Google Shape;438;p65"/>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9" name="Google Shape;439;p65"/>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65"/>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41" name="Google Shape;441;p65"/>
          <p:cNvGrpSpPr/>
          <p:nvPr/>
        </p:nvGrpSpPr>
        <p:grpSpPr>
          <a:xfrm>
            <a:off x="0" y="0"/>
            <a:ext cx="12188825" cy="6858000"/>
            <a:chOff x="0" y="0"/>
            <a:chExt cx="12188825" cy="6858000"/>
          </a:xfrm>
        </p:grpSpPr>
        <p:cxnSp>
          <p:nvCxnSpPr>
            <p:cNvPr id="442" name="Google Shape;442;p65"/>
            <p:cNvCxnSpPr/>
            <p:nvPr/>
          </p:nvCxnSpPr>
          <p:spPr>
            <a:xfrm>
              <a:off x="457200" y="0"/>
              <a:ext cx="0" cy="6858000"/>
            </a:xfrm>
            <a:prstGeom prst="straightConnector1">
              <a:avLst/>
            </a:prstGeom>
            <a:noFill/>
            <a:ln w="25400" cap="flat" cmpd="sng">
              <a:solidFill>
                <a:schemeClr val="dk1"/>
              </a:solidFill>
              <a:prstDash val="solid"/>
              <a:round/>
              <a:headEnd type="none" w="sm" len="sm"/>
              <a:tailEnd type="none" w="sm" len="sm"/>
            </a:ln>
          </p:spPr>
        </p:cxnSp>
        <p:cxnSp>
          <p:nvCxnSpPr>
            <p:cNvPr id="443" name="Google Shape;443;p65"/>
            <p:cNvCxnSpPr/>
            <p:nvPr/>
          </p:nvCxnSpPr>
          <p:spPr>
            <a:xfrm>
              <a:off x="11731625" y="0"/>
              <a:ext cx="0" cy="6858000"/>
            </a:xfrm>
            <a:prstGeom prst="straightConnector1">
              <a:avLst/>
            </a:prstGeom>
            <a:noFill/>
            <a:ln w="25400" cap="flat" cmpd="sng">
              <a:solidFill>
                <a:schemeClr val="dk1"/>
              </a:solidFill>
              <a:prstDash val="solid"/>
              <a:round/>
              <a:headEnd type="none" w="sm" len="sm"/>
              <a:tailEnd type="none" w="sm" len="sm"/>
            </a:ln>
          </p:spPr>
        </p:cxnSp>
        <p:cxnSp>
          <p:nvCxnSpPr>
            <p:cNvPr id="444" name="Google Shape;444;p65"/>
            <p:cNvCxnSpPr/>
            <p:nvPr/>
          </p:nvCxnSpPr>
          <p:spPr>
            <a:xfrm>
              <a:off x="0" y="6400800"/>
              <a:ext cx="12188825" cy="0"/>
            </a:xfrm>
            <a:prstGeom prst="straightConnector1">
              <a:avLst/>
            </a:prstGeom>
            <a:noFill/>
            <a:ln w="25400" cap="flat" cmpd="sng">
              <a:solidFill>
                <a:schemeClr val="dk1"/>
              </a:solidFill>
              <a:prstDash val="solid"/>
              <a:round/>
              <a:headEnd type="none" w="sm" len="sm"/>
              <a:tailEnd type="none" w="sm" len="sm"/>
            </a:ln>
          </p:spPr>
        </p:cxnSp>
        <p:cxnSp>
          <p:nvCxnSpPr>
            <p:cNvPr id="445" name="Google Shape;445;p65"/>
            <p:cNvCxnSpPr/>
            <p:nvPr/>
          </p:nvCxnSpPr>
          <p:spPr>
            <a:xfrm>
              <a:off x="0" y="457200"/>
              <a:ext cx="12188825" cy="0"/>
            </a:xfrm>
            <a:prstGeom prst="straightConnector1">
              <a:avLst/>
            </a:prstGeom>
            <a:noFill/>
            <a:ln w="25400" cap="flat" cmpd="sng">
              <a:solidFill>
                <a:schemeClr val="dk1"/>
              </a:solidFill>
              <a:prstDash val="solid"/>
              <a:round/>
              <a:headEnd type="none" w="sm" len="sm"/>
              <a:tailEnd type="none" w="sm" len="sm"/>
            </a:ln>
          </p:spPr>
        </p:cxnSp>
        <p:grpSp>
          <p:nvGrpSpPr>
            <p:cNvPr id="446" name="Google Shape;446;p65"/>
            <p:cNvGrpSpPr/>
            <p:nvPr/>
          </p:nvGrpSpPr>
          <p:grpSpPr>
            <a:xfrm>
              <a:off x="2145771" y="0"/>
              <a:ext cx="228600" cy="6858000"/>
              <a:chOff x="1981200" y="0"/>
              <a:chExt cx="228600" cy="6858000"/>
            </a:xfrm>
          </p:grpSpPr>
          <p:cxnSp>
            <p:nvCxnSpPr>
              <p:cNvPr id="447" name="Google Shape;447;p65"/>
              <p:cNvCxnSpPr/>
              <p:nvPr/>
            </p:nvCxnSpPr>
            <p:spPr>
              <a:xfrm>
                <a:off x="1981200" y="0"/>
                <a:ext cx="0" cy="6858000"/>
              </a:xfrm>
              <a:prstGeom prst="straightConnector1">
                <a:avLst/>
              </a:prstGeom>
              <a:noFill/>
              <a:ln w="25400" cap="flat" cmpd="sng">
                <a:solidFill>
                  <a:schemeClr val="dk1"/>
                </a:solidFill>
                <a:prstDash val="solid"/>
                <a:round/>
                <a:headEnd type="none" w="sm" len="sm"/>
                <a:tailEnd type="none" w="sm" len="sm"/>
              </a:ln>
            </p:spPr>
          </p:cxnSp>
          <p:cxnSp>
            <p:nvCxnSpPr>
              <p:cNvPr id="448" name="Google Shape;448;p65"/>
              <p:cNvCxnSpPr/>
              <p:nvPr/>
            </p:nvCxnSpPr>
            <p:spPr>
              <a:xfrm>
                <a:off x="2209800" y="0"/>
                <a:ext cx="0" cy="6858000"/>
              </a:xfrm>
              <a:prstGeom prst="straightConnector1">
                <a:avLst/>
              </a:prstGeom>
              <a:noFill/>
              <a:ln w="25400" cap="flat" cmpd="sng">
                <a:solidFill>
                  <a:schemeClr val="dk1"/>
                </a:solidFill>
                <a:prstDash val="solid"/>
                <a:round/>
                <a:headEnd type="none" w="sm" len="sm"/>
                <a:tailEnd type="none" w="sm" len="sm"/>
              </a:ln>
            </p:spPr>
          </p:cxnSp>
        </p:grpSp>
        <p:grpSp>
          <p:nvGrpSpPr>
            <p:cNvPr id="449" name="Google Shape;449;p65"/>
            <p:cNvGrpSpPr/>
            <p:nvPr/>
          </p:nvGrpSpPr>
          <p:grpSpPr>
            <a:xfrm>
              <a:off x="4062942" y="0"/>
              <a:ext cx="228600" cy="6858000"/>
              <a:chOff x="1981200" y="0"/>
              <a:chExt cx="228600" cy="6858000"/>
            </a:xfrm>
          </p:grpSpPr>
          <p:cxnSp>
            <p:nvCxnSpPr>
              <p:cNvPr id="450" name="Google Shape;450;p65"/>
              <p:cNvCxnSpPr/>
              <p:nvPr/>
            </p:nvCxnSpPr>
            <p:spPr>
              <a:xfrm>
                <a:off x="1981200" y="0"/>
                <a:ext cx="0" cy="6858000"/>
              </a:xfrm>
              <a:prstGeom prst="straightConnector1">
                <a:avLst/>
              </a:prstGeom>
              <a:noFill/>
              <a:ln w="25400" cap="flat" cmpd="sng">
                <a:solidFill>
                  <a:schemeClr val="dk1"/>
                </a:solidFill>
                <a:prstDash val="solid"/>
                <a:round/>
                <a:headEnd type="none" w="sm" len="sm"/>
                <a:tailEnd type="none" w="sm" len="sm"/>
              </a:ln>
            </p:spPr>
          </p:cxnSp>
          <p:cxnSp>
            <p:nvCxnSpPr>
              <p:cNvPr id="451" name="Google Shape;451;p65"/>
              <p:cNvCxnSpPr/>
              <p:nvPr/>
            </p:nvCxnSpPr>
            <p:spPr>
              <a:xfrm>
                <a:off x="2209800" y="0"/>
                <a:ext cx="0" cy="6858000"/>
              </a:xfrm>
              <a:prstGeom prst="straightConnector1">
                <a:avLst/>
              </a:prstGeom>
              <a:noFill/>
              <a:ln w="25400" cap="flat" cmpd="sng">
                <a:solidFill>
                  <a:schemeClr val="dk1"/>
                </a:solidFill>
                <a:prstDash val="solid"/>
                <a:round/>
                <a:headEnd type="none" w="sm" len="sm"/>
                <a:tailEnd type="none" w="sm" len="sm"/>
              </a:ln>
            </p:spPr>
          </p:cxnSp>
        </p:grpSp>
        <p:grpSp>
          <p:nvGrpSpPr>
            <p:cNvPr id="452" name="Google Shape;452;p65"/>
            <p:cNvGrpSpPr/>
            <p:nvPr/>
          </p:nvGrpSpPr>
          <p:grpSpPr>
            <a:xfrm>
              <a:off x="5980113" y="0"/>
              <a:ext cx="228600" cy="6858000"/>
              <a:chOff x="1981200" y="0"/>
              <a:chExt cx="228600" cy="6858000"/>
            </a:xfrm>
          </p:grpSpPr>
          <p:cxnSp>
            <p:nvCxnSpPr>
              <p:cNvPr id="453" name="Google Shape;453;p65"/>
              <p:cNvCxnSpPr/>
              <p:nvPr/>
            </p:nvCxnSpPr>
            <p:spPr>
              <a:xfrm>
                <a:off x="1981200" y="0"/>
                <a:ext cx="0" cy="6858000"/>
              </a:xfrm>
              <a:prstGeom prst="straightConnector1">
                <a:avLst/>
              </a:prstGeom>
              <a:noFill/>
              <a:ln w="25400" cap="flat" cmpd="sng">
                <a:solidFill>
                  <a:schemeClr val="dk1"/>
                </a:solidFill>
                <a:prstDash val="solid"/>
                <a:round/>
                <a:headEnd type="none" w="sm" len="sm"/>
                <a:tailEnd type="none" w="sm" len="sm"/>
              </a:ln>
            </p:spPr>
          </p:cxnSp>
          <p:cxnSp>
            <p:nvCxnSpPr>
              <p:cNvPr id="454" name="Google Shape;454;p65"/>
              <p:cNvCxnSpPr/>
              <p:nvPr/>
            </p:nvCxnSpPr>
            <p:spPr>
              <a:xfrm>
                <a:off x="2209800" y="0"/>
                <a:ext cx="0" cy="6858000"/>
              </a:xfrm>
              <a:prstGeom prst="straightConnector1">
                <a:avLst/>
              </a:prstGeom>
              <a:noFill/>
              <a:ln w="25400" cap="flat" cmpd="sng">
                <a:solidFill>
                  <a:schemeClr val="dk1"/>
                </a:solidFill>
                <a:prstDash val="solid"/>
                <a:round/>
                <a:headEnd type="none" w="sm" len="sm"/>
                <a:tailEnd type="none" w="sm" len="sm"/>
              </a:ln>
            </p:spPr>
          </p:cxnSp>
        </p:grpSp>
        <p:grpSp>
          <p:nvGrpSpPr>
            <p:cNvPr id="455" name="Google Shape;455;p65"/>
            <p:cNvGrpSpPr/>
            <p:nvPr/>
          </p:nvGrpSpPr>
          <p:grpSpPr>
            <a:xfrm>
              <a:off x="7897284" y="0"/>
              <a:ext cx="228600" cy="6858000"/>
              <a:chOff x="1981200" y="0"/>
              <a:chExt cx="228600" cy="6858000"/>
            </a:xfrm>
          </p:grpSpPr>
          <p:cxnSp>
            <p:nvCxnSpPr>
              <p:cNvPr id="456" name="Google Shape;456;p65"/>
              <p:cNvCxnSpPr/>
              <p:nvPr/>
            </p:nvCxnSpPr>
            <p:spPr>
              <a:xfrm>
                <a:off x="1981200" y="0"/>
                <a:ext cx="0" cy="6858000"/>
              </a:xfrm>
              <a:prstGeom prst="straightConnector1">
                <a:avLst/>
              </a:prstGeom>
              <a:noFill/>
              <a:ln w="25400" cap="flat" cmpd="sng">
                <a:solidFill>
                  <a:schemeClr val="dk1"/>
                </a:solidFill>
                <a:prstDash val="solid"/>
                <a:round/>
                <a:headEnd type="none" w="sm" len="sm"/>
                <a:tailEnd type="none" w="sm" len="sm"/>
              </a:ln>
            </p:spPr>
          </p:cxnSp>
          <p:cxnSp>
            <p:nvCxnSpPr>
              <p:cNvPr id="457" name="Google Shape;457;p65"/>
              <p:cNvCxnSpPr/>
              <p:nvPr/>
            </p:nvCxnSpPr>
            <p:spPr>
              <a:xfrm>
                <a:off x="2209800" y="0"/>
                <a:ext cx="0" cy="6858000"/>
              </a:xfrm>
              <a:prstGeom prst="straightConnector1">
                <a:avLst/>
              </a:prstGeom>
              <a:noFill/>
              <a:ln w="25400" cap="flat" cmpd="sng">
                <a:solidFill>
                  <a:schemeClr val="dk1"/>
                </a:solidFill>
                <a:prstDash val="solid"/>
                <a:round/>
                <a:headEnd type="none" w="sm" len="sm"/>
                <a:tailEnd type="none" w="sm" len="sm"/>
              </a:ln>
            </p:spPr>
          </p:cxnSp>
        </p:grpSp>
        <p:grpSp>
          <p:nvGrpSpPr>
            <p:cNvPr id="458" name="Google Shape;458;p65"/>
            <p:cNvGrpSpPr/>
            <p:nvPr/>
          </p:nvGrpSpPr>
          <p:grpSpPr>
            <a:xfrm>
              <a:off x="9814455" y="0"/>
              <a:ext cx="228600" cy="6858000"/>
              <a:chOff x="1981200" y="0"/>
              <a:chExt cx="228600" cy="6858000"/>
            </a:xfrm>
          </p:grpSpPr>
          <p:cxnSp>
            <p:nvCxnSpPr>
              <p:cNvPr id="459" name="Google Shape;459;p65"/>
              <p:cNvCxnSpPr/>
              <p:nvPr/>
            </p:nvCxnSpPr>
            <p:spPr>
              <a:xfrm>
                <a:off x="1981200" y="0"/>
                <a:ext cx="0" cy="6858000"/>
              </a:xfrm>
              <a:prstGeom prst="straightConnector1">
                <a:avLst/>
              </a:prstGeom>
              <a:noFill/>
              <a:ln w="25400" cap="flat" cmpd="sng">
                <a:solidFill>
                  <a:schemeClr val="dk1"/>
                </a:solidFill>
                <a:prstDash val="solid"/>
                <a:round/>
                <a:headEnd type="none" w="sm" len="sm"/>
                <a:tailEnd type="none" w="sm" len="sm"/>
              </a:ln>
            </p:spPr>
          </p:cxnSp>
          <p:cxnSp>
            <p:nvCxnSpPr>
              <p:cNvPr id="460" name="Google Shape;460;p65"/>
              <p:cNvCxnSpPr/>
              <p:nvPr/>
            </p:nvCxnSpPr>
            <p:spPr>
              <a:xfrm>
                <a:off x="2209800" y="0"/>
                <a:ext cx="0" cy="6858000"/>
              </a:xfrm>
              <a:prstGeom prst="straightConnector1">
                <a:avLst/>
              </a:prstGeom>
              <a:noFill/>
              <a:ln w="25400" cap="flat" cmpd="sng">
                <a:solidFill>
                  <a:schemeClr val="dk1"/>
                </a:solidFill>
                <a:prstDash val="solid"/>
                <a:round/>
                <a:headEnd type="none" w="sm" len="sm"/>
                <a:tailEnd type="none" w="sm" len="sm"/>
              </a:ln>
            </p:spPr>
          </p:cxnSp>
        </p:grpSp>
        <p:grpSp>
          <p:nvGrpSpPr>
            <p:cNvPr id="461" name="Google Shape;461;p65"/>
            <p:cNvGrpSpPr/>
            <p:nvPr/>
          </p:nvGrpSpPr>
          <p:grpSpPr>
            <a:xfrm>
              <a:off x="0" y="1257300"/>
              <a:ext cx="12188825" cy="228600"/>
              <a:chOff x="0" y="1435100"/>
              <a:chExt cx="12188825" cy="228600"/>
            </a:xfrm>
          </p:grpSpPr>
          <p:cxnSp>
            <p:nvCxnSpPr>
              <p:cNvPr id="462" name="Google Shape;462;p65"/>
              <p:cNvCxnSpPr/>
              <p:nvPr/>
            </p:nvCxnSpPr>
            <p:spPr>
              <a:xfrm>
                <a:off x="0" y="1435100"/>
                <a:ext cx="12188825" cy="0"/>
              </a:xfrm>
              <a:prstGeom prst="straightConnector1">
                <a:avLst/>
              </a:prstGeom>
              <a:noFill/>
              <a:ln w="25400" cap="flat" cmpd="sng">
                <a:solidFill>
                  <a:schemeClr val="dk1"/>
                </a:solidFill>
                <a:prstDash val="solid"/>
                <a:round/>
                <a:headEnd type="none" w="sm" len="sm"/>
                <a:tailEnd type="none" w="sm" len="sm"/>
              </a:ln>
            </p:spPr>
          </p:cxnSp>
          <p:cxnSp>
            <p:nvCxnSpPr>
              <p:cNvPr id="463" name="Google Shape;463;p65"/>
              <p:cNvCxnSpPr/>
              <p:nvPr/>
            </p:nvCxnSpPr>
            <p:spPr>
              <a:xfrm>
                <a:off x="0" y="1663700"/>
                <a:ext cx="12188825" cy="0"/>
              </a:xfrm>
              <a:prstGeom prst="straightConnector1">
                <a:avLst/>
              </a:prstGeom>
              <a:noFill/>
              <a:ln w="25400" cap="flat" cmpd="sng">
                <a:solidFill>
                  <a:schemeClr val="dk1"/>
                </a:solidFill>
                <a:prstDash val="solid"/>
                <a:round/>
                <a:headEnd type="none" w="sm" len="sm"/>
                <a:tailEnd type="none" w="sm" len="sm"/>
              </a:ln>
            </p:spPr>
          </p:cxnSp>
        </p:grpSp>
        <p:grpSp>
          <p:nvGrpSpPr>
            <p:cNvPr id="464" name="Google Shape;464;p65"/>
            <p:cNvGrpSpPr/>
            <p:nvPr/>
          </p:nvGrpSpPr>
          <p:grpSpPr>
            <a:xfrm>
              <a:off x="0" y="2286000"/>
              <a:ext cx="12188825" cy="228600"/>
              <a:chOff x="0" y="1435100"/>
              <a:chExt cx="12188825" cy="228600"/>
            </a:xfrm>
          </p:grpSpPr>
          <p:cxnSp>
            <p:nvCxnSpPr>
              <p:cNvPr id="465" name="Google Shape;465;p65"/>
              <p:cNvCxnSpPr/>
              <p:nvPr/>
            </p:nvCxnSpPr>
            <p:spPr>
              <a:xfrm>
                <a:off x="0" y="1435100"/>
                <a:ext cx="12188825" cy="0"/>
              </a:xfrm>
              <a:prstGeom prst="straightConnector1">
                <a:avLst/>
              </a:prstGeom>
              <a:noFill/>
              <a:ln w="25400" cap="flat" cmpd="sng">
                <a:solidFill>
                  <a:schemeClr val="dk1"/>
                </a:solidFill>
                <a:prstDash val="solid"/>
                <a:round/>
                <a:headEnd type="none" w="sm" len="sm"/>
                <a:tailEnd type="none" w="sm" len="sm"/>
              </a:ln>
            </p:spPr>
          </p:cxnSp>
          <p:cxnSp>
            <p:nvCxnSpPr>
              <p:cNvPr id="466" name="Google Shape;466;p65"/>
              <p:cNvCxnSpPr/>
              <p:nvPr/>
            </p:nvCxnSpPr>
            <p:spPr>
              <a:xfrm>
                <a:off x="0" y="1663700"/>
                <a:ext cx="12188825" cy="0"/>
              </a:xfrm>
              <a:prstGeom prst="straightConnector1">
                <a:avLst/>
              </a:prstGeom>
              <a:noFill/>
              <a:ln w="25400" cap="flat" cmpd="sng">
                <a:solidFill>
                  <a:schemeClr val="dk1"/>
                </a:solidFill>
                <a:prstDash val="solid"/>
                <a:round/>
                <a:headEnd type="none" w="sm" len="sm"/>
                <a:tailEnd type="none" w="sm" len="sm"/>
              </a:ln>
            </p:spPr>
          </p:cxnSp>
        </p:grpSp>
        <p:grpSp>
          <p:nvGrpSpPr>
            <p:cNvPr id="467" name="Google Shape;467;p65"/>
            <p:cNvGrpSpPr/>
            <p:nvPr/>
          </p:nvGrpSpPr>
          <p:grpSpPr>
            <a:xfrm>
              <a:off x="0" y="3314700"/>
              <a:ext cx="12188825" cy="228600"/>
              <a:chOff x="0" y="1435100"/>
              <a:chExt cx="12188825" cy="228600"/>
            </a:xfrm>
          </p:grpSpPr>
          <p:cxnSp>
            <p:nvCxnSpPr>
              <p:cNvPr id="468" name="Google Shape;468;p65"/>
              <p:cNvCxnSpPr/>
              <p:nvPr/>
            </p:nvCxnSpPr>
            <p:spPr>
              <a:xfrm>
                <a:off x="0" y="1435100"/>
                <a:ext cx="12188825" cy="0"/>
              </a:xfrm>
              <a:prstGeom prst="straightConnector1">
                <a:avLst/>
              </a:prstGeom>
              <a:noFill/>
              <a:ln w="25400" cap="flat" cmpd="sng">
                <a:solidFill>
                  <a:schemeClr val="dk1"/>
                </a:solidFill>
                <a:prstDash val="solid"/>
                <a:round/>
                <a:headEnd type="none" w="sm" len="sm"/>
                <a:tailEnd type="none" w="sm" len="sm"/>
              </a:ln>
            </p:spPr>
          </p:cxnSp>
          <p:cxnSp>
            <p:nvCxnSpPr>
              <p:cNvPr id="469" name="Google Shape;469;p65"/>
              <p:cNvCxnSpPr/>
              <p:nvPr/>
            </p:nvCxnSpPr>
            <p:spPr>
              <a:xfrm>
                <a:off x="0" y="1663700"/>
                <a:ext cx="12188825" cy="0"/>
              </a:xfrm>
              <a:prstGeom prst="straightConnector1">
                <a:avLst/>
              </a:prstGeom>
              <a:noFill/>
              <a:ln w="25400" cap="flat" cmpd="sng">
                <a:solidFill>
                  <a:schemeClr val="dk1"/>
                </a:solidFill>
                <a:prstDash val="solid"/>
                <a:round/>
                <a:headEnd type="none" w="sm" len="sm"/>
                <a:tailEnd type="none" w="sm" len="sm"/>
              </a:ln>
            </p:spPr>
          </p:cxnSp>
        </p:grpSp>
        <p:grpSp>
          <p:nvGrpSpPr>
            <p:cNvPr id="470" name="Google Shape;470;p65"/>
            <p:cNvGrpSpPr/>
            <p:nvPr/>
          </p:nvGrpSpPr>
          <p:grpSpPr>
            <a:xfrm>
              <a:off x="0" y="4343400"/>
              <a:ext cx="12188825" cy="228600"/>
              <a:chOff x="0" y="1435100"/>
              <a:chExt cx="12188825" cy="228600"/>
            </a:xfrm>
          </p:grpSpPr>
          <p:cxnSp>
            <p:nvCxnSpPr>
              <p:cNvPr id="471" name="Google Shape;471;p65"/>
              <p:cNvCxnSpPr/>
              <p:nvPr/>
            </p:nvCxnSpPr>
            <p:spPr>
              <a:xfrm>
                <a:off x="0" y="1435100"/>
                <a:ext cx="12188825" cy="0"/>
              </a:xfrm>
              <a:prstGeom prst="straightConnector1">
                <a:avLst/>
              </a:prstGeom>
              <a:noFill/>
              <a:ln w="25400" cap="flat" cmpd="sng">
                <a:solidFill>
                  <a:schemeClr val="dk1"/>
                </a:solidFill>
                <a:prstDash val="solid"/>
                <a:round/>
                <a:headEnd type="none" w="sm" len="sm"/>
                <a:tailEnd type="none" w="sm" len="sm"/>
              </a:ln>
            </p:spPr>
          </p:cxnSp>
          <p:cxnSp>
            <p:nvCxnSpPr>
              <p:cNvPr id="472" name="Google Shape;472;p65"/>
              <p:cNvCxnSpPr/>
              <p:nvPr/>
            </p:nvCxnSpPr>
            <p:spPr>
              <a:xfrm>
                <a:off x="0" y="1663700"/>
                <a:ext cx="12188825" cy="0"/>
              </a:xfrm>
              <a:prstGeom prst="straightConnector1">
                <a:avLst/>
              </a:prstGeom>
              <a:noFill/>
              <a:ln w="25400" cap="flat" cmpd="sng">
                <a:solidFill>
                  <a:schemeClr val="dk1"/>
                </a:solidFill>
                <a:prstDash val="solid"/>
                <a:round/>
                <a:headEnd type="none" w="sm" len="sm"/>
                <a:tailEnd type="none" w="sm" len="sm"/>
              </a:ln>
            </p:spPr>
          </p:cxnSp>
        </p:grpSp>
        <p:grpSp>
          <p:nvGrpSpPr>
            <p:cNvPr id="473" name="Google Shape;473;p65"/>
            <p:cNvGrpSpPr/>
            <p:nvPr/>
          </p:nvGrpSpPr>
          <p:grpSpPr>
            <a:xfrm>
              <a:off x="0" y="5372100"/>
              <a:ext cx="12188825" cy="228600"/>
              <a:chOff x="0" y="1435100"/>
              <a:chExt cx="12188825" cy="228600"/>
            </a:xfrm>
          </p:grpSpPr>
          <p:cxnSp>
            <p:nvCxnSpPr>
              <p:cNvPr id="474" name="Google Shape;474;p65"/>
              <p:cNvCxnSpPr/>
              <p:nvPr/>
            </p:nvCxnSpPr>
            <p:spPr>
              <a:xfrm>
                <a:off x="0" y="1435100"/>
                <a:ext cx="12188825" cy="0"/>
              </a:xfrm>
              <a:prstGeom prst="straightConnector1">
                <a:avLst/>
              </a:prstGeom>
              <a:noFill/>
              <a:ln w="25400" cap="flat" cmpd="sng">
                <a:solidFill>
                  <a:schemeClr val="dk1"/>
                </a:solidFill>
                <a:prstDash val="solid"/>
                <a:round/>
                <a:headEnd type="none" w="sm" len="sm"/>
                <a:tailEnd type="none" w="sm" len="sm"/>
              </a:ln>
            </p:spPr>
          </p:cxnSp>
          <p:cxnSp>
            <p:nvCxnSpPr>
              <p:cNvPr id="475" name="Google Shape;475;p65"/>
              <p:cNvCxnSpPr/>
              <p:nvPr/>
            </p:nvCxnSpPr>
            <p:spPr>
              <a:xfrm>
                <a:off x="0" y="1663700"/>
                <a:ext cx="12188825" cy="0"/>
              </a:xfrm>
              <a:prstGeom prst="straightConnector1">
                <a:avLst/>
              </a:prstGeom>
              <a:noFill/>
              <a:ln w="25400" cap="flat" cmpd="sng">
                <a:solidFill>
                  <a:schemeClr val="dk1"/>
                </a:solidFill>
                <a:prstDash val="solid"/>
                <a:round/>
                <a:headEnd type="none" w="sm" len="sm"/>
                <a:tailEnd type="none" w="sm" len="sm"/>
              </a:ln>
            </p:spPr>
          </p:cxn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ogo (White)">
  <p:cSld name="Logo (White)">
    <p:spTree>
      <p:nvGrpSpPr>
        <p:cNvPr id="1" name="Shape 476"/>
        <p:cNvGrpSpPr/>
        <p:nvPr/>
      </p:nvGrpSpPr>
      <p:grpSpPr>
        <a:xfrm>
          <a:off x="0" y="0"/>
          <a:ext cx="0" cy="0"/>
          <a:chOff x="0" y="0"/>
          <a:chExt cx="0" cy="0"/>
        </a:xfrm>
      </p:grpSpPr>
      <p:sp>
        <p:nvSpPr>
          <p:cNvPr id="477" name="Google Shape;477;p66"/>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78" name="Google Shape;478;p66"/>
          <p:cNvPicPr preferRelativeResize="0"/>
          <p:nvPr/>
        </p:nvPicPr>
        <p:blipFill rotWithShape="1">
          <a:blip r:embed="rId2">
            <a:alphaModFix/>
          </a:blip>
          <a:srcRect/>
          <a:stretch/>
        </p:blipFill>
        <p:spPr>
          <a:xfrm>
            <a:off x="4495800" y="2923336"/>
            <a:ext cx="3187700" cy="9986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9"/>
        <p:cNvGrpSpPr/>
        <p:nvPr/>
      </p:nvGrpSpPr>
      <p:grpSpPr>
        <a:xfrm>
          <a:off x="0" y="0"/>
          <a:ext cx="0" cy="0"/>
          <a:chOff x="0" y="0"/>
          <a:chExt cx="0" cy="0"/>
        </a:xfrm>
      </p:grpSpPr>
      <p:sp>
        <p:nvSpPr>
          <p:cNvPr id="480" name="Google Shape;480;p67"/>
          <p:cNvSpPr txBox="1">
            <a:spLocks noGrp="1"/>
          </p:cNvSpPr>
          <p:nvPr>
            <p:ph type="title"/>
          </p:nvPr>
        </p:nvSpPr>
        <p:spPr>
          <a:xfrm>
            <a:off x="609442" y="273050"/>
            <a:ext cx="4010039" cy="1162050"/>
          </a:xfrm>
          <a:prstGeom prst="rect">
            <a:avLst/>
          </a:prstGeom>
          <a:noFill/>
          <a:ln>
            <a:noFill/>
          </a:ln>
        </p:spPr>
        <p:txBody>
          <a:bodyPr spcFirstLastPara="1" wrap="square" lIns="0" tIns="45700" rIns="0" bIns="0" anchor="b" anchorCtr="0">
            <a:noAutofit/>
          </a:bodyPr>
          <a:lstStyle>
            <a:lvl1pPr lvl="0" algn="l">
              <a:lnSpc>
                <a:spcPct val="70000"/>
              </a:lnSpc>
              <a:spcBef>
                <a:spcPts val="0"/>
              </a:spcBef>
              <a:spcAft>
                <a:spcPts val="0"/>
              </a:spcAft>
              <a:buClr>
                <a:schemeClr val="accent2"/>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1" name="Google Shape;481;p67"/>
          <p:cNvSpPr txBox="1">
            <a:spLocks noGrp="1"/>
          </p:cNvSpPr>
          <p:nvPr>
            <p:ph type="body" idx="1"/>
          </p:nvPr>
        </p:nvSpPr>
        <p:spPr>
          <a:xfrm>
            <a:off x="4765492" y="273051"/>
            <a:ext cx="6813892" cy="5853113"/>
          </a:xfrm>
          <a:prstGeom prst="rect">
            <a:avLst/>
          </a:prstGeom>
          <a:noFill/>
          <a:ln>
            <a:noFill/>
          </a:ln>
        </p:spPr>
        <p:txBody>
          <a:bodyPr spcFirstLastPara="1" wrap="square" lIns="0" tIns="0" rIns="0" bIns="0" anchor="t" anchorCtr="0">
            <a:no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12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82" name="Google Shape;482;p67"/>
          <p:cNvSpPr txBox="1">
            <a:spLocks noGrp="1"/>
          </p:cNvSpPr>
          <p:nvPr>
            <p:ph type="body" idx="2"/>
          </p:nvPr>
        </p:nvSpPr>
        <p:spPr>
          <a:xfrm>
            <a:off x="609442" y="1435101"/>
            <a:ext cx="4010039" cy="4691063"/>
          </a:xfrm>
          <a:prstGeom prst="rect">
            <a:avLst/>
          </a:prstGeom>
          <a:noFill/>
          <a:ln>
            <a:noFill/>
          </a:ln>
        </p:spPr>
        <p:txBody>
          <a:bodyPr spcFirstLastPara="1" wrap="square" lIns="0" tIns="0" rIns="0" bIns="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2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83" name="Google Shape;483;p67"/>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4" name="Google Shape;484;p67"/>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5" name="Google Shape;485;p67"/>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6" name="Google Shape;486;p67"/>
          <p:cNvSpPr/>
          <p:nvPr/>
        </p:nvSpPr>
        <p:spPr>
          <a:xfrm>
            <a:off x="411872" y="2"/>
            <a:ext cx="11365080" cy="68579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accent3"/>
                </a:solidFill>
                <a:latin typeface="Century Gothic"/>
                <a:ea typeface="Century Gothic"/>
                <a:cs typeface="Century Gothic"/>
                <a:sym typeface="Century Gothic"/>
              </a:rPr>
              <a:t>MASTER NOT DESIGNED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7"/>
        <p:cNvGrpSpPr/>
        <p:nvPr/>
      </p:nvGrpSpPr>
      <p:grpSpPr>
        <a:xfrm>
          <a:off x="0" y="0"/>
          <a:ext cx="0" cy="0"/>
          <a:chOff x="0" y="0"/>
          <a:chExt cx="0" cy="0"/>
        </a:xfrm>
      </p:grpSpPr>
      <p:sp>
        <p:nvSpPr>
          <p:cNvPr id="488" name="Google Shape;488;p68"/>
          <p:cNvSpPr txBox="1">
            <a:spLocks noGrp="1"/>
          </p:cNvSpPr>
          <p:nvPr>
            <p:ph type="title"/>
          </p:nvPr>
        </p:nvSpPr>
        <p:spPr>
          <a:xfrm>
            <a:off x="2389095" y="4800600"/>
            <a:ext cx="7313295" cy="566738"/>
          </a:xfrm>
          <a:prstGeom prst="rect">
            <a:avLst/>
          </a:prstGeom>
          <a:noFill/>
          <a:ln>
            <a:noFill/>
          </a:ln>
        </p:spPr>
        <p:txBody>
          <a:bodyPr spcFirstLastPara="1" wrap="square" lIns="0" tIns="45700" rIns="0" bIns="0" anchor="b" anchorCtr="0">
            <a:noAutofit/>
          </a:bodyPr>
          <a:lstStyle>
            <a:lvl1pPr lvl="0" algn="l">
              <a:lnSpc>
                <a:spcPct val="70000"/>
              </a:lnSpc>
              <a:spcBef>
                <a:spcPts val="0"/>
              </a:spcBef>
              <a:spcAft>
                <a:spcPts val="0"/>
              </a:spcAft>
              <a:buClr>
                <a:schemeClr val="accent2"/>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9" name="Google Shape;489;p68"/>
          <p:cNvSpPr>
            <a:spLocks noGrp="1"/>
          </p:cNvSpPr>
          <p:nvPr>
            <p:ph type="pic" idx="2"/>
          </p:nvPr>
        </p:nvSpPr>
        <p:spPr>
          <a:xfrm>
            <a:off x="2389095" y="612775"/>
            <a:ext cx="7313295" cy="4114800"/>
          </a:xfrm>
          <a:prstGeom prst="rect">
            <a:avLst/>
          </a:prstGeom>
          <a:noFill/>
          <a:ln>
            <a:noFill/>
          </a:ln>
        </p:spPr>
        <p:txBody>
          <a:bodyPr spcFirstLastPara="1" wrap="square" lIns="0" tIns="0" rIns="0" bIns="0" anchor="t" anchorCtr="0">
            <a:no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spcBef>
                <a:spcPts val="480"/>
              </a:spcBef>
              <a:spcAft>
                <a:spcPts val="0"/>
              </a:spcAft>
              <a:buClr>
                <a:schemeClr val="lt1"/>
              </a:buClr>
              <a:buSzPts val="2400"/>
              <a:buFont typeface="Arial"/>
              <a:buNone/>
              <a:defRPr sz="2400" b="0" i="1" u="none" strike="noStrike" cap="none">
                <a:solidFill>
                  <a:schemeClr val="lt1"/>
                </a:solidFill>
                <a:latin typeface="Century Gothic"/>
                <a:ea typeface="Century Gothic"/>
                <a:cs typeface="Century Gothic"/>
                <a:sym typeface="Century Gothic"/>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spcBef>
                <a:spcPts val="400"/>
              </a:spcBef>
              <a:spcAft>
                <a:spcPts val="0"/>
              </a:spcAft>
              <a:buClr>
                <a:schemeClr val="lt1"/>
              </a:buClr>
              <a:buSzPts val="2000"/>
              <a:buFont typeface="Arial"/>
              <a:buNone/>
              <a:defRPr sz="20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90" name="Google Shape;490;p68"/>
          <p:cNvSpPr txBox="1">
            <a:spLocks noGrp="1"/>
          </p:cNvSpPr>
          <p:nvPr>
            <p:ph type="body" idx="1"/>
          </p:nvPr>
        </p:nvSpPr>
        <p:spPr>
          <a:xfrm>
            <a:off x="2389095" y="5367338"/>
            <a:ext cx="7313295" cy="804862"/>
          </a:xfrm>
          <a:prstGeom prst="rect">
            <a:avLst/>
          </a:prstGeom>
          <a:noFill/>
          <a:ln>
            <a:noFill/>
          </a:ln>
        </p:spPr>
        <p:txBody>
          <a:bodyPr spcFirstLastPara="1" wrap="square" lIns="0" tIns="0" rIns="0" bIns="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2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91" name="Google Shape;491;p68"/>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2" name="Google Shape;492;p68"/>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3" name="Google Shape;493;p68"/>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4" name="Google Shape;494;p68"/>
          <p:cNvSpPr/>
          <p:nvPr/>
        </p:nvSpPr>
        <p:spPr>
          <a:xfrm>
            <a:off x="411872" y="2"/>
            <a:ext cx="11365080" cy="68579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accent3"/>
                </a:solidFill>
                <a:latin typeface="Century Gothic"/>
                <a:ea typeface="Century Gothic"/>
                <a:cs typeface="Century Gothic"/>
                <a:sym typeface="Century Gothic"/>
              </a:rPr>
              <a:t>MASTER NOT DESIGNED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5"/>
        <p:cNvGrpSpPr/>
        <p:nvPr/>
      </p:nvGrpSpPr>
      <p:grpSpPr>
        <a:xfrm>
          <a:off x="0" y="0"/>
          <a:ext cx="0" cy="0"/>
          <a:chOff x="0" y="0"/>
          <a:chExt cx="0" cy="0"/>
        </a:xfrm>
      </p:grpSpPr>
      <p:sp>
        <p:nvSpPr>
          <p:cNvPr id="496" name="Google Shape;496;p69"/>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7" name="Google Shape;497;p69"/>
          <p:cNvSpPr txBox="1">
            <a:spLocks noGrp="1"/>
          </p:cNvSpPr>
          <p:nvPr>
            <p:ph type="body" idx="1"/>
          </p:nvPr>
        </p:nvSpPr>
        <p:spPr>
          <a:xfrm rot="5400000">
            <a:off x="4148930" y="-1177128"/>
            <a:ext cx="3890964" cy="11274421"/>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8" name="Google Shape;498;p69"/>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9" name="Google Shape;499;p69"/>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0" name="Google Shape;500;p69"/>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1" name="Google Shape;501;p69"/>
          <p:cNvSpPr/>
          <p:nvPr/>
        </p:nvSpPr>
        <p:spPr>
          <a:xfrm>
            <a:off x="411872" y="2"/>
            <a:ext cx="11365080" cy="68579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accent3"/>
                </a:solidFill>
                <a:latin typeface="Century Gothic"/>
                <a:ea typeface="Century Gothic"/>
                <a:cs typeface="Century Gothic"/>
                <a:sym typeface="Century Gothic"/>
              </a:rPr>
              <a:t>MASTER NOT DESIGNED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2"/>
        <p:cNvGrpSpPr/>
        <p:nvPr/>
      </p:nvGrpSpPr>
      <p:grpSpPr>
        <a:xfrm>
          <a:off x="0" y="0"/>
          <a:ext cx="0" cy="0"/>
          <a:chOff x="0" y="0"/>
          <a:chExt cx="0" cy="0"/>
        </a:xfrm>
      </p:grpSpPr>
      <p:sp>
        <p:nvSpPr>
          <p:cNvPr id="503" name="Google Shape;503;p70"/>
          <p:cNvSpPr txBox="1">
            <a:spLocks noGrp="1"/>
          </p:cNvSpPr>
          <p:nvPr>
            <p:ph type="title"/>
          </p:nvPr>
        </p:nvSpPr>
        <p:spPr>
          <a:xfrm rot="5400000">
            <a:off x="10681917" y="1373136"/>
            <a:ext cx="5851525" cy="3654531"/>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4" name="Google Shape;504;p70"/>
          <p:cNvSpPr txBox="1">
            <a:spLocks noGrp="1"/>
          </p:cNvSpPr>
          <p:nvPr>
            <p:ph type="body" idx="1"/>
          </p:nvPr>
        </p:nvSpPr>
        <p:spPr>
          <a:xfrm rot="5400000">
            <a:off x="3269166" y="-2181938"/>
            <a:ext cx="5851525" cy="10764680"/>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5" name="Google Shape;505;p70"/>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6" name="Google Shape;506;p70"/>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7" name="Google Shape;507;p70"/>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8" name="Google Shape;508;p70"/>
          <p:cNvSpPr/>
          <p:nvPr/>
        </p:nvSpPr>
        <p:spPr>
          <a:xfrm>
            <a:off x="411872" y="2"/>
            <a:ext cx="11365080" cy="68579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accent3"/>
                </a:solidFill>
                <a:latin typeface="Century Gothic"/>
                <a:ea typeface="Century Gothic"/>
                <a:cs typeface="Century Gothic"/>
                <a:sym typeface="Century Gothic"/>
              </a:rPr>
              <a:t>MASTER NOT DESIGNED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9"/>
        <p:cNvGrpSpPr/>
        <p:nvPr/>
      </p:nvGrpSpPr>
      <p:grpSpPr>
        <a:xfrm>
          <a:off x="0" y="0"/>
          <a:ext cx="0" cy="0"/>
          <a:chOff x="0" y="0"/>
          <a:chExt cx="0" cy="0"/>
        </a:xfrm>
      </p:grpSpPr>
      <p:sp>
        <p:nvSpPr>
          <p:cNvPr id="510" name="Google Shape;510;g7cee901c8c_0_175"/>
          <p:cNvSpPr/>
          <p:nvPr/>
        </p:nvSpPr>
        <p:spPr>
          <a:xfrm>
            <a:off x="0" y="0"/>
            <a:ext cx="12188700" cy="1702800"/>
          </a:xfrm>
          <a:prstGeom prst="rect">
            <a:avLst/>
          </a:prstGeom>
          <a:solidFill>
            <a:srgbClr val="3C78D8"/>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511" name="Google Shape;511;g7cee901c8c_0_175"/>
          <p:cNvSpPr txBox="1">
            <a:spLocks noGrp="1"/>
          </p:cNvSpPr>
          <p:nvPr>
            <p:ph type="title"/>
          </p:nvPr>
        </p:nvSpPr>
        <p:spPr>
          <a:xfrm>
            <a:off x="415525" y="667900"/>
            <a:ext cx="11357700" cy="831600"/>
          </a:xfrm>
          <a:prstGeom prst="rect">
            <a:avLst/>
          </a:prstGeom>
        </p:spPr>
        <p:txBody>
          <a:bodyPr spcFirstLastPara="1" wrap="square" lIns="0" tIns="45700" rIns="0" bIns="0" anchor="t" anchorCtr="0">
            <a:noAutofit/>
          </a:bodyPr>
          <a:lstStyle>
            <a:lvl1pPr lvl="0" rtl="0">
              <a:spcBef>
                <a:spcPts val="0"/>
              </a:spcBef>
              <a:spcAft>
                <a:spcPts val="0"/>
              </a:spcAft>
              <a:buClr>
                <a:schemeClr val="lt1"/>
              </a:buClr>
              <a:buSzPts val="5400"/>
              <a:buNone/>
              <a:defRPr>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512" name="Google Shape;512;g7cee901c8c_0_175"/>
          <p:cNvSpPr txBox="1">
            <a:spLocks noGrp="1"/>
          </p:cNvSpPr>
          <p:nvPr>
            <p:ph type="body" idx="1"/>
          </p:nvPr>
        </p:nvSpPr>
        <p:spPr>
          <a:xfrm>
            <a:off x="415492" y="2007600"/>
            <a:ext cx="5331900" cy="4101600"/>
          </a:xfrm>
          <a:prstGeom prst="rect">
            <a:avLst/>
          </a:prstGeom>
        </p:spPr>
        <p:txBody>
          <a:bodyPr spcFirstLastPara="1" wrap="square" lIns="0" tIns="0" rIns="0" bIns="0" anchor="t" anchorCtr="0">
            <a:noAutofit/>
          </a:bodyPr>
          <a:lstStyle>
            <a:lvl1pPr marL="457200" lvl="0" indent="-355600" rtl="0">
              <a:spcBef>
                <a:spcPts val="400"/>
              </a:spcBef>
              <a:spcAft>
                <a:spcPts val="0"/>
              </a:spcAft>
              <a:buSzPts val="2000"/>
              <a:buChar char="•"/>
              <a:defRPr/>
            </a:lvl1pPr>
            <a:lvl2pPr marL="914400" lvl="1" indent="-330200" rtl="0">
              <a:spcBef>
                <a:spcPts val="320"/>
              </a:spcBef>
              <a:spcAft>
                <a:spcPts val="0"/>
              </a:spcAft>
              <a:buSzPts val="1600"/>
              <a:buChar char="–"/>
              <a:defRPr/>
            </a:lvl2pPr>
            <a:lvl3pPr marL="1371600" lvl="2" indent="-317500" rtl="0">
              <a:spcBef>
                <a:spcPts val="280"/>
              </a:spcBef>
              <a:spcAft>
                <a:spcPts val="0"/>
              </a:spcAft>
              <a:buSzPts val="1400"/>
              <a:buChar char="•"/>
              <a:defRPr/>
            </a:lvl3pPr>
            <a:lvl4pPr marL="1828800" lvl="3" indent="-304800" rtl="0">
              <a:spcBef>
                <a:spcPts val="240"/>
              </a:spcBef>
              <a:spcAft>
                <a:spcPts val="0"/>
              </a:spcAft>
              <a:buSzPts val="1200"/>
              <a:buChar char="–"/>
              <a:defRPr/>
            </a:lvl4pPr>
            <a:lvl5pPr marL="2286000" lvl="4" indent="-304800" rtl="0">
              <a:spcBef>
                <a:spcPts val="240"/>
              </a:spcBef>
              <a:spcAft>
                <a:spcPts val="0"/>
              </a:spcAft>
              <a:buSzPts val="1200"/>
              <a:buChar char="»"/>
              <a:defRPr/>
            </a:lvl5pPr>
            <a:lvl6pPr marL="2743200" lvl="5" indent="-355600" rtl="0">
              <a:spcBef>
                <a:spcPts val="12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513" name="Google Shape;513;g7cee901c8c_0_175"/>
          <p:cNvSpPr txBox="1">
            <a:spLocks noGrp="1"/>
          </p:cNvSpPr>
          <p:nvPr>
            <p:ph type="body" idx="2"/>
          </p:nvPr>
        </p:nvSpPr>
        <p:spPr>
          <a:xfrm>
            <a:off x="6441522" y="2007600"/>
            <a:ext cx="5331900" cy="4101600"/>
          </a:xfrm>
          <a:prstGeom prst="rect">
            <a:avLst/>
          </a:prstGeom>
        </p:spPr>
        <p:txBody>
          <a:bodyPr spcFirstLastPara="1" wrap="square" lIns="0" tIns="0" rIns="0" bIns="0" anchor="t" anchorCtr="0">
            <a:noAutofit/>
          </a:bodyPr>
          <a:lstStyle>
            <a:lvl1pPr marL="457200" lvl="0" indent="-355600" rtl="0">
              <a:spcBef>
                <a:spcPts val="400"/>
              </a:spcBef>
              <a:spcAft>
                <a:spcPts val="0"/>
              </a:spcAft>
              <a:buSzPts val="2000"/>
              <a:buChar char="•"/>
              <a:defRPr/>
            </a:lvl1pPr>
            <a:lvl2pPr marL="914400" lvl="1" indent="-330200" rtl="0">
              <a:spcBef>
                <a:spcPts val="320"/>
              </a:spcBef>
              <a:spcAft>
                <a:spcPts val="0"/>
              </a:spcAft>
              <a:buSzPts val="1600"/>
              <a:buChar char="–"/>
              <a:defRPr/>
            </a:lvl2pPr>
            <a:lvl3pPr marL="1371600" lvl="2" indent="-317500" rtl="0">
              <a:spcBef>
                <a:spcPts val="280"/>
              </a:spcBef>
              <a:spcAft>
                <a:spcPts val="0"/>
              </a:spcAft>
              <a:buSzPts val="1400"/>
              <a:buChar char="•"/>
              <a:defRPr/>
            </a:lvl3pPr>
            <a:lvl4pPr marL="1828800" lvl="3" indent="-304800" rtl="0">
              <a:spcBef>
                <a:spcPts val="240"/>
              </a:spcBef>
              <a:spcAft>
                <a:spcPts val="0"/>
              </a:spcAft>
              <a:buSzPts val="1200"/>
              <a:buChar char="–"/>
              <a:defRPr/>
            </a:lvl4pPr>
            <a:lvl5pPr marL="2286000" lvl="4" indent="-304800" rtl="0">
              <a:spcBef>
                <a:spcPts val="240"/>
              </a:spcBef>
              <a:spcAft>
                <a:spcPts val="0"/>
              </a:spcAft>
              <a:buSzPts val="1200"/>
              <a:buChar char="»"/>
              <a:defRPr/>
            </a:lvl5pPr>
            <a:lvl6pPr marL="2743200" lvl="5" indent="-355600" rtl="0">
              <a:spcBef>
                <a:spcPts val="12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514" name="Google Shape;514;g7cee901c8c_0_175"/>
          <p:cNvSpPr txBox="1">
            <a:spLocks noGrp="1"/>
          </p:cNvSpPr>
          <p:nvPr>
            <p:ph type="sldNum" idx="12"/>
          </p:nvPr>
        </p:nvSpPr>
        <p:spPr>
          <a:xfrm>
            <a:off x="11293669" y="6217622"/>
            <a:ext cx="7314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White)">
  <p:cSld name="Title and Content (White)">
    <p:spTree>
      <p:nvGrpSpPr>
        <p:cNvPr id="1" name="Shape 54"/>
        <p:cNvGrpSpPr/>
        <p:nvPr/>
      </p:nvGrpSpPr>
      <p:grpSpPr>
        <a:xfrm>
          <a:off x="0" y="0"/>
          <a:ext cx="0" cy="0"/>
          <a:chOff x="0" y="0"/>
          <a:chExt cx="0" cy="0"/>
        </a:xfrm>
      </p:grpSpPr>
      <p:sp>
        <p:nvSpPr>
          <p:cNvPr id="55" name="Google Shape;55;p36"/>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entury Gothic"/>
              <a:ea typeface="Century Gothic"/>
              <a:cs typeface="Century Gothic"/>
              <a:sym typeface="Century Gothic"/>
            </a:endParaRPr>
          </a:p>
        </p:txBody>
      </p:sp>
      <p:sp>
        <p:nvSpPr>
          <p:cNvPr id="56" name="Google Shape;56;p36"/>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dk1"/>
              </a:buClr>
              <a:buSzPts val="5400"/>
              <a:buFont typeface="Century Gothic"/>
              <a:buNone/>
              <a:defRPr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6"/>
          <p:cNvSpPr txBox="1">
            <a:spLocks noGrp="1"/>
          </p:cNvSpPr>
          <p:nvPr>
            <p:ph type="body" idx="1"/>
          </p:nvPr>
        </p:nvSpPr>
        <p:spPr>
          <a:xfrm>
            <a:off x="457202" y="2514600"/>
            <a:ext cx="11274421" cy="3890964"/>
          </a:xfrm>
          <a:prstGeom prst="rect">
            <a:avLst/>
          </a:prstGeom>
          <a:noFill/>
          <a:ln>
            <a:noFill/>
          </a:ln>
        </p:spPr>
        <p:txBody>
          <a:bodyPr spcFirstLastPara="1" wrap="square" lIns="0" tIns="0" rIns="0" bIns="0" anchor="t" anchorCtr="0">
            <a:noAutofit/>
          </a:bodyPr>
          <a:lstStyle>
            <a:lvl1pPr marL="457200" lvl="0" indent="-355600" algn="l">
              <a:spcBef>
                <a:spcPts val="400"/>
              </a:spcBef>
              <a:spcAft>
                <a:spcPts val="0"/>
              </a:spcAft>
              <a:buClr>
                <a:schemeClr val="dk1"/>
              </a:buClr>
              <a:buSzPts val="2000"/>
              <a:buChar char="•"/>
              <a:defRPr>
                <a:solidFill>
                  <a:schemeClr val="dk1"/>
                </a:solidFill>
              </a:defRPr>
            </a:lvl1pPr>
            <a:lvl2pPr marL="914400" lvl="1" indent="-330200" algn="l">
              <a:spcBef>
                <a:spcPts val="320"/>
              </a:spcBef>
              <a:spcAft>
                <a:spcPts val="0"/>
              </a:spcAft>
              <a:buClr>
                <a:schemeClr val="dk1"/>
              </a:buClr>
              <a:buSzPts val="1600"/>
              <a:buChar char="–"/>
              <a:defRPr>
                <a:solidFill>
                  <a:schemeClr val="dk1"/>
                </a:solidFill>
              </a:defRPr>
            </a:lvl2pPr>
            <a:lvl3pPr marL="1371600" lvl="2" indent="-317500" algn="l">
              <a:spcBef>
                <a:spcPts val="280"/>
              </a:spcBef>
              <a:spcAft>
                <a:spcPts val="0"/>
              </a:spcAft>
              <a:buClr>
                <a:schemeClr val="dk1"/>
              </a:buClr>
              <a:buSzPts val="1400"/>
              <a:buChar char="•"/>
              <a:defRPr>
                <a:solidFill>
                  <a:schemeClr val="dk1"/>
                </a:solidFill>
              </a:defRPr>
            </a:lvl3pPr>
            <a:lvl4pPr marL="1828800" lvl="3" indent="-304800" algn="l">
              <a:spcBef>
                <a:spcPts val="240"/>
              </a:spcBef>
              <a:spcAft>
                <a:spcPts val="0"/>
              </a:spcAft>
              <a:buClr>
                <a:schemeClr val="dk1"/>
              </a:buClr>
              <a:buSzPts val="1200"/>
              <a:buChar char="–"/>
              <a:defRPr>
                <a:solidFill>
                  <a:schemeClr val="dk1"/>
                </a:solidFill>
              </a:defRPr>
            </a:lvl4pPr>
            <a:lvl5pPr marL="2286000" lvl="4" indent="-304800" algn="l">
              <a:spcBef>
                <a:spcPts val="240"/>
              </a:spcBef>
              <a:spcAft>
                <a:spcPts val="0"/>
              </a:spcAft>
              <a:buClr>
                <a:schemeClr val="dk1"/>
              </a:buClr>
              <a:buSzPts val="1200"/>
              <a:buChar char="»"/>
              <a:defRPr>
                <a:solidFill>
                  <a:schemeClr val="dk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 name="Google Shape;58;p36"/>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chemeClr val="dk1"/>
                </a:solidFill>
                <a:latin typeface="Century Gothic"/>
                <a:ea typeface="Century Gothic"/>
                <a:cs typeface="Century Gothic"/>
                <a:sym typeface="Century Gothic"/>
              </a:defRPr>
            </a:lvl1pPr>
            <a:lvl2pPr marL="0" lvl="1" indent="0" algn="r">
              <a:spcBef>
                <a:spcPts val="0"/>
              </a:spcBef>
              <a:buNone/>
              <a:defRPr sz="1200">
                <a:solidFill>
                  <a:schemeClr val="dk1"/>
                </a:solidFill>
                <a:latin typeface="Century Gothic"/>
                <a:ea typeface="Century Gothic"/>
                <a:cs typeface="Century Gothic"/>
                <a:sym typeface="Century Gothic"/>
              </a:defRPr>
            </a:lvl2pPr>
            <a:lvl3pPr marL="0" lvl="2" indent="0" algn="r">
              <a:spcBef>
                <a:spcPts val="0"/>
              </a:spcBef>
              <a:buNone/>
              <a:defRPr sz="1200">
                <a:solidFill>
                  <a:schemeClr val="dk1"/>
                </a:solidFill>
                <a:latin typeface="Century Gothic"/>
                <a:ea typeface="Century Gothic"/>
                <a:cs typeface="Century Gothic"/>
                <a:sym typeface="Century Gothic"/>
              </a:defRPr>
            </a:lvl3pPr>
            <a:lvl4pPr marL="0" lvl="3" indent="0" algn="r">
              <a:spcBef>
                <a:spcPts val="0"/>
              </a:spcBef>
              <a:buNone/>
              <a:defRPr sz="1200">
                <a:solidFill>
                  <a:schemeClr val="dk1"/>
                </a:solidFill>
                <a:latin typeface="Century Gothic"/>
                <a:ea typeface="Century Gothic"/>
                <a:cs typeface="Century Gothic"/>
                <a:sym typeface="Century Gothic"/>
              </a:defRPr>
            </a:lvl4pPr>
            <a:lvl5pPr marL="0" lvl="4" indent="0" algn="r">
              <a:spcBef>
                <a:spcPts val="0"/>
              </a:spcBef>
              <a:buNone/>
              <a:defRPr sz="1200">
                <a:solidFill>
                  <a:schemeClr val="dk1"/>
                </a:solidFill>
                <a:latin typeface="Century Gothic"/>
                <a:ea typeface="Century Gothic"/>
                <a:cs typeface="Century Gothic"/>
                <a:sym typeface="Century Gothic"/>
              </a:defRPr>
            </a:lvl5pPr>
            <a:lvl6pPr marL="0" lvl="5" indent="0" algn="r">
              <a:spcBef>
                <a:spcPts val="0"/>
              </a:spcBef>
              <a:buNone/>
              <a:defRPr sz="1200">
                <a:solidFill>
                  <a:schemeClr val="dk1"/>
                </a:solidFill>
                <a:latin typeface="Century Gothic"/>
                <a:ea typeface="Century Gothic"/>
                <a:cs typeface="Century Gothic"/>
                <a:sym typeface="Century Gothic"/>
              </a:defRPr>
            </a:lvl6pPr>
            <a:lvl7pPr marL="0" lvl="6" indent="0" algn="r">
              <a:spcBef>
                <a:spcPts val="0"/>
              </a:spcBef>
              <a:buNone/>
              <a:defRPr sz="1200">
                <a:solidFill>
                  <a:schemeClr val="dk1"/>
                </a:solidFill>
                <a:latin typeface="Century Gothic"/>
                <a:ea typeface="Century Gothic"/>
                <a:cs typeface="Century Gothic"/>
                <a:sym typeface="Century Gothic"/>
              </a:defRPr>
            </a:lvl7pPr>
            <a:lvl8pPr marL="0" lvl="7" indent="0" algn="r">
              <a:spcBef>
                <a:spcPts val="0"/>
              </a:spcBef>
              <a:buNone/>
              <a:defRPr sz="1200">
                <a:solidFill>
                  <a:schemeClr val="dk1"/>
                </a:solidFill>
                <a:latin typeface="Century Gothic"/>
                <a:ea typeface="Century Gothic"/>
                <a:cs typeface="Century Gothic"/>
                <a:sym typeface="Century Gothic"/>
              </a:defRPr>
            </a:lvl8pPr>
            <a:lvl9pPr marL="0" lvl="8" indent="0" algn="r">
              <a:spcBef>
                <a:spcPts val="0"/>
              </a:spcBef>
              <a:buNone/>
              <a:defRPr sz="12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36"/>
          <p:cNvSpPr txBox="1">
            <a:spLocks noGrp="1"/>
          </p:cNvSpPr>
          <p:nvPr>
            <p:ph type="body" idx="2"/>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C6CDD0"/>
              </a:buClr>
              <a:buSzPts val="2000"/>
              <a:buNone/>
              <a:defRPr b="1" cap="none">
                <a:solidFill>
                  <a:srgbClr val="C6CDD0"/>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62" name="Google Shape;62;p36"/>
          <p:cNvGrpSpPr/>
          <p:nvPr/>
        </p:nvGrpSpPr>
        <p:grpSpPr>
          <a:xfrm>
            <a:off x="-1972327" y="221367"/>
            <a:ext cx="1703373" cy="4089459"/>
            <a:chOff x="-1972327" y="221367"/>
            <a:chExt cx="1703373" cy="4089459"/>
          </a:xfrm>
        </p:grpSpPr>
        <p:sp>
          <p:nvSpPr>
            <p:cNvPr id="63" name="Google Shape;63;p36"/>
            <p:cNvSpPr/>
            <p:nvPr/>
          </p:nvSpPr>
          <p:spPr>
            <a:xfrm>
              <a:off x="-1972327" y="221367"/>
              <a:ext cx="1703373" cy="4089459"/>
            </a:xfrm>
            <a:prstGeom prst="rect">
              <a:avLst/>
            </a:prstGeom>
            <a:solidFill>
              <a:schemeClr val="accent2"/>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MANUALLY RECOLOR TITLE TEXT W/ DARK GREEN  </a:t>
              </a:r>
              <a:br>
                <a:rPr lang="en-US" sz="1800" b="1">
                  <a:solidFill>
                    <a:schemeClr val="lt1"/>
                  </a:solidFill>
                  <a:latin typeface="Century Gothic"/>
                  <a:ea typeface="Century Gothic"/>
                  <a:cs typeface="Century Gothic"/>
                  <a:sym typeface="Century Gothic"/>
                </a:rPr>
              </a:br>
              <a:r>
                <a:rPr lang="en-US" sz="1800" b="1">
                  <a:solidFill>
                    <a:schemeClr val="lt1"/>
                  </a:solidFill>
                  <a:latin typeface="Century Gothic"/>
                  <a:ea typeface="Century Gothic"/>
                  <a:cs typeface="Century Gothic"/>
                  <a:sym typeface="Century Gothic"/>
                </a:rPr>
                <a:t>FOR EMPHASIS</a:t>
              </a:r>
              <a:endParaRPr/>
            </a:p>
          </p:txBody>
        </p:sp>
        <p:grpSp>
          <p:nvGrpSpPr>
            <p:cNvPr id="64" name="Google Shape;64;p36"/>
            <p:cNvGrpSpPr/>
            <p:nvPr/>
          </p:nvGrpSpPr>
          <p:grpSpPr>
            <a:xfrm>
              <a:off x="-1875955" y="2009202"/>
              <a:ext cx="1478916" cy="2161814"/>
              <a:chOff x="-2088362" y="2091764"/>
              <a:chExt cx="1819408" cy="2659529"/>
            </a:xfrm>
          </p:grpSpPr>
          <p:pic>
            <p:nvPicPr>
              <p:cNvPr id="65" name="Google Shape;65;p36"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accent2"/>
                </a:solidFill>
                <a:prstDash val="solid"/>
                <a:round/>
                <a:headEnd type="none" w="sm" len="sm"/>
                <a:tailEnd type="none" w="sm" len="sm"/>
              </a:ln>
            </p:spPr>
          </p:pic>
          <p:sp>
            <p:nvSpPr>
              <p:cNvPr id="66" name="Google Shape;66;p36"/>
              <p:cNvSpPr/>
              <p:nvPr/>
            </p:nvSpPr>
            <p:spPr>
              <a:xfrm>
                <a:off x="-1178302"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67" name="Google Shape;67;p36"/>
            <p:cNvSpPr/>
            <p:nvPr/>
          </p:nvSpPr>
          <p:spPr>
            <a:xfrm>
              <a:off x="-1916656" y="2382606"/>
              <a:ext cx="1567114" cy="1829188"/>
            </a:xfrm>
            <a:prstGeom prst="rect">
              <a:avLst/>
            </a:prstGeom>
            <a:solidFill>
              <a:srgbClr val="26A72D">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Point Horizontal White">
  <p:cSld name="3 Point Horizontal White">
    <p:spTree>
      <p:nvGrpSpPr>
        <p:cNvPr id="1" name="Shape 68"/>
        <p:cNvGrpSpPr/>
        <p:nvPr/>
      </p:nvGrpSpPr>
      <p:grpSpPr>
        <a:xfrm>
          <a:off x="0" y="0"/>
          <a:ext cx="0" cy="0"/>
          <a:chOff x="0" y="0"/>
          <a:chExt cx="0" cy="0"/>
        </a:xfrm>
      </p:grpSpPr>
      <p:sp>
        <p:nvSpPr>
          <p:cNvPr id="69" name="Google Shape;69;p37"/>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0" name="Google Shape;70;p37"/>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dk1"/>
              </a:buClr>
              <a:buSzPts val="5400"/>
              <a:buFont typeface="Century Gothic"/>
              <a:buNone/>
              <a:defRPr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7"/>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chemeClr val="dk1"/>
                </a:solidFill>
                <a:latin typeface="Century Gothic"/>
                <a:ea typeface="Century Gothic"/>
                <a:cs typeface="Century Gothic"/>
                <a:sym typeface="Century Gothic"/>
              </a:defRPr>
            </a:lvl1pPr>
            <a:lvl2pPr marL="0" lvl="1" indent="0" algn="r">
              <a:spcBef>
                <a:spcPts val="0"/>
              </a:spcBef>
              <a:buNone/>
              <a:defRPr sz="1200">
                <a:solidFill>
                  <a:schemeClr val="dk1"/>
                </a:solidFill>
                <a:latin typeface="Century Gothic"/>
                <a:ea typeface="Century Gothic"/>
                <a:cs typeface="Century Gothic"/>
                <a:sym typeface="Century Gothic"/>
              </a:defRPr>
            </a:lvl2pPr>
            <a:lvl3pPr marL="0" lvl="2" indent="0" algn="r">
              <a:spcBef>
                <a:spcPts val="0"/>
              </a:spcBef>
              <a:buNone/>
              <a:defRPr sz="1200">
                <a:solidFill>
                  <a:schemeClr val="dk1"/>
                </a:solidFill>
                <a:latin typeface="Century Gothic"/>
                <a:ea typeface="Century Gothic"/>
                <a:cs typeface="Century Gothic"/>
                <a:sym typeface="Century Gothic"/>
              </a:defRPr>
            </a:lvl3pPr>
            <a:lvl4pPr marL="0" lvl="3" indent="0" algn="r">
              <a:spcBef>
                <a:spcPts val="0"/>
              </a:spcBef>
              <a:buNone/>
              <a:defRPr sz="1200">
                <a:solidFill>
                  <a:schemeClr val="dk1"/>
                </a:solidFill>
                <a:latin typeface="Century Gothic"/>
                <a:ea typeface="Century Gothic"/>
                <a:cs typeface="Century Gothic"/>
                <a:sym typeface="Century Gothic"/>
              </a:defRPr>
            </a:lvl4pPr>
            <a:lvl5pPr marL="0" lvl="4" indent="0" algn="r">
              <a:spcBef>
                <a:spcPts val="0"/>
              </a:spcBef>
              <a:buNone/>
              <a:defRPr sz="1200">
                <a:solidFill>
                  <a:schemeClr val="dk1"/>
                </a:solidFill>
                <a:latin typeface="Century Gothic"/>
                <a:ea typeface="Century Gothic"/>
                <a:cs typeface="Century Gothic"/>
                <a:sym typeface="Century Gothic"/>
              </a:defRPr>
            </a:lvl5pPr>
            <a:lvl6pPr marL="0" lvl="5" indent="0" algn="r">
              <a:spcBef>
                <a:spcPts val="0"/>
              </a:spcBef>
              <a:buNone/>
              <a:defRPr sz="1200">
                <a:solidFill>
                  <a:schemeClr val="dk1"/>
                </a:solidFill>
                <a:latin typeface="Century Gothic"/>
                <a:ea typeface="Century Gothic"/>
                <a:cs typeface="Century Gothic"/>
                <a:sym typeface="Century Gothic"/>
              </a:defRPr>
            </a:lvl6pPr>
            <a:lvl7pPr marL="0" lvl="6" indent="0" algn="r">
              <a:spcBef>
                <a:spcPts val="0"/>
              </a:spcBef>
              <a:buNone/>
              <a:defRPr sz="1200">
                <a:solidFill>
                  <a:schemeClr val="dk1"/>
                </a:solidFill>
                <a:latin typeface="Century Gothic"/>
                <a:ea typeface="Century Gothic"/>
                <a:cs typeface="Century Gothic"/>
                <a:sym typeface="Century Gothic"/>
              </a:defRPr>
            </a:lvl7pPr>
            <a:lvl8pPr marL="0" lvl="7" indent="0" algn="r">
              <a:spcBef>
                <a:spcPts val="0"/>
              </a:spcBef>
              <a:buNone/>
              <a:defRPr sz="1200">
                <a:solidFill>
                  <a:schemeClr val="dk1"/>
                </a:solidFill>
                <a:latin typeface="Century Gothic"/>
                <a:ea typeface="Century Gothic"/>
                <a:cs typeface="Century Gothic"/>
                <a:sym typeface="Century Gothic"/>
              </a:defRPr>
            </a:lvl8pPr>
            <a:lvl9pPr marL="0" lvl="8" indent="0" algn="r">
              <a:spcBef>
                <a:spcPts val="0"/>
              </a:spcBef>
              <a:buNone/>
              <a:defRPr sz="12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37"/>
          <p:cNvSpPr txBox="1">
            <a:spLocks noGrp="1"/>
          </p:cNvSpPr>
          <p:nvPr>
            <p:ph type="body" idx="1"/>
          </p:nvPr>
        </p:nvSpPr>
        <p:spPr>
          <a:xfrm>
            <a:off x="457203" y="457201"/>
            <a:ext cx="3605740"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C6CDD0"/>
              </a:buClr>
              <a:buSzPts val="2000"/>
              <a:buNone/>
              <a:defRPr b="1" cap="none">
                <a:solidFill>
                  <a:srgbClr val="C6CDD0"/>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7"/>
          <p:cNvSpPr txBox="1">
            <a:spLocks noGrp="1"/>
          </p:cNvSpPr>
          <p:nvPr>
            <p:ph type="body" idx="2"/>
          </p:nvPr>
        </p:nvSpPr>
        <p:spPr>
          <a:xfrm>
            <a:off x="5978501" y="457202"/>
            <a:ext cx="6210324" cy="1861220"/>
          </a:xfrm>
          <a:prstGeom prst="rect">
            <a:avLst/>
          </a:prstGeom>
          <a:solidFill>
            <a:schemeClr val="lt2">
              <a:alpha val="89803"/>
            </a:schemeClr>
          </a:solidFill>
          <a:ln>
            <a:noFill/>
          </a:ln>
        </p:spPr>
        <p:txBody>
          <a:bodyPr spcFirstLastPara="1" wrap="square" lIns="274300" tIns="91425" rIns="274300" bIns="0" anchor="t" anchorCtr="0">
            <a:noAutofit/>
          </a:bodyPr>
          <a:lstStyle>
            <a:lvl1pPr marL="457200" lvl="0" indent="-228600" algn="l">
              <a:spcBef>
                <a:spcPts val="320"/>
              </a:spcBef>
              <a:spcAft>
                <a:spcPts val="0"/>
              </a:spcAft>
              <a:buClr>
                <a:schemeClr val="dk1"/>
              </a:buClr>
              <a:buSzPts val="1600"/>
              <a:buNone/>
              <a:defRPr sz="1600">
                <a:solidFill>
                  <a:schemeClr val="dk1"/>
                </a:solidFill>
              </a:defRPr>
            </a:lvl1pPr>
            <a:lvl2pPr marL="914400" lvl="1" indent="-304800" algn="l">
              <a:spcBef>
                <a:spcPts val="240"/>
              </a:spcBef>
              <a:spcAft>
                <a:spcPts val="0"/>
              </a:spcAft>
              <a:buClr>
                <a:schemeClr val="dk1"/>
              </a:buClr>
              <a:buSzPts val="1200"/>
              <a:buChar char="–"/>
              <a:defRPr sz="1200">
                <a:solidFill>
                  <a:schemeClr val="dk1"/>
                </a:solidFill>
              </a:defRPr>
            </a:lvl2pPr>
            <a:lvl3pPr marL="1371600" lvl="2" indent="-304800" algn="l">
              <a:spcBef>
                <a:spcPts val="240"/>
              </a:spcBef>
              <a:spcAft>
                <a:spcPts val="0"/>
              </a:spcAft>
              <a:buClr>
                <a:schemeClr val="lt1"/>
              </a:buClr>
              <a:buSzPts val="1200"/>
              <a:buChar char="•"/>
              <a:defRPr sz="1200"/>
            </a:lvl3pPr>
            <a:lvl4pPr marL="1828800" lvl="3" indent="-298450" algn="l">
              <a:spcBef>
                <a:spcPts val="220"/>
              </a:spcBef>
              <a:spcAft>
                <a:spcPts val="0"/>
              </a:spcAft>
              <a:buClr>
                <a:schemeClr val="lt1"/>
              </a:buClr>
              <a:buSzPts val="1100"/>
              <a:buChar char="–"/>
              <a:defRPr sz="1100"/>
            </a:lvl4pPr>
            <a:lvl5pPr marL="2286000" lvl="4" indent="-298450" algn="l">
              <a:spcBef>
                <a:spcPts val="220"/>
              </a:spcBef>
              <a:spcAft>
                <a:spcPts val="0"/>
              </a:spcAft>
              <a:buClr>
                <a:schemeClr val="lt1"/>
              </a:buClr>
              <a:buSzPts val="1100"/>
              <a:buChar char="»"/>
              <a:defRPr sz="11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37"/>
          <p:cNvSpPr txBox="1">
            <a:spLocks noGrp="1"/>
          </p:cNvSpPr>
          <p:nvPr>
            <p:ph type="body" idx="3"/>
          </p:nvPr>
        </p:nvSpPr>
        <p:spPr>
          <a:xfrm rot="-5400000">
            <a:off x="4895491" y="1235411"/>
            <a:ext cx="1861222" cy="304799"/>
          </a:xfrm>
          <a:prstGeom prst="rect">
            <a:avLst/>
          </a:prstGeom>
          <a:solidFill>
            <a:schemeClr val="accent1"/>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7"/>
          <p:cNvSpPr txBox="1">
            <a:spLocks noGrp="1"/>
          </p:cNvSpPr>
          <p:nvPr>
            <p:ph type="body" idx="4"/>
          </p:nvPr>
        </p:nvSpPr>
        <p:spPr>
          <a:xfrm rot="-5400000">
            <a:off x="4924272" y="3244595"/>
            <a:ext cx="1803662" cy="304799"/>
          </a:xfrm>
          <a:prstGeom prst="rect">
            <a:avLst/>
          </a:prstGeom>
          <a:solidFill>
            <a:schemeClr val="accent2"/>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37"/>
          <p:cNvSpPr txBox="1">
            <a:spLocks noGrp="1"/>
          </p:cNvSpPr>
          <p:nvPr>
            <p:ph type="body" idx="5"/>
          </p:nvPr>
        </p:nvSpPr>
        <p:spPr>
          <a:xfrm rot="-5400000">
            <a:off x="4895492" y="5253779"/>
            <a:ext cx="1861220" cy="304799"/>
          </a:xfrm>
          <a:prstGeom prst="rect">
            <a:avLst/>
          </a:prstGeom>
          <a:solidFill>
            <a:schemeClr val="accent3"/>
          </a:solidFill>
          <a:ln>
            <a:noFill/>
          </a:ln>
        </p:spPr>
        <p:txBody>
          <a:bodyPr spcFirstLastPara="1" wrap="square" lIns="0" tIns="0" rIns="0" bIns="0" anchor="ctr" anchorCtr="0">
            <a:noAutofit/>
          </a:bodyPr>
          <a:lstStyle>
            <a:lvl1pPr marL="457200" lvl="0" indent="-228600" algn="ctr">
              <a:spcBef>
                <a:spcPts val="320"/>
              </a:spcBef>
              <a:spcAft>
                <a:spcPts val="0"/>
              </a:spcAft>
              <a:buClr>
                <a:schemeClr val="lt1"/>
              </a:buClr>
              <a:buSzPts val="1600"/>
              <a:buNone/>
              <a:defRPr sz="1600" b="1" cap="none">
                <a:latin typeface="Century Gothic"/>
                <a:ea typeface="Century Gothic"/>
                <a:cs typeface="Century Gothic"/>
                <a:sym typeface="Century Gothic"/>
              </a:defRPr>
            </a:lvl1pPr>
            <a:lvl2pPr marL="914400" lvl="1" indent="-228600" algn="ctr">
              <a:spcBef>
                <a:spcPts val="320"/>
              </a:spcBef>
              <a:spcAft>
                <a:spcPts val="0"/>
              </a:spcAft>
              <a:buClr>
                <a:schemeClr val="lt1"/>
              </a:buClr>
              <a:buSzPts val="1600"/>
              <a:buNone/>
              <a:defRPr b="1">
                <a:latin typeface="Arial"/>
                <a:ea typeface="Arial"/>
                <a:cs typeface="Arial"/>
                <a:sym typeface="Arial"/>
              </a:defRPr>
            </a:lvl2pPr>
            <a:lvl3pPr marL="1371600" lvl="2" indent="-228600" algn="ctr">
              <a:spcBef>
                <a:spcPts val="280"/>
              </a:spcBef>
              <a:spcAft>
                <a:spcPts val="0"/>
              </a:spcAft>
              <a:buClr>
                <a:schemeClr val="lt1"/>
              </a:buClr>
              <a:buSzPts val="1400"/>
              <a:buNone/>
              <a:defRPr b="1">
                <a:latin typeface="Arial"/>
                <a:ea typeface="Arial"/>
                <a:cs typeface="Arial"/>
                <a:sym typeface="Arial"/>
              </a:defRPr>
            </a:lvl3pPr>
            <a:lvl4pPr marL="1828800" lvl="3" indent="-228600" algn="ctr">
              <a:spcBef>
                <a:spcPts val="240"/>
              </a:spcBef>
              <a:spcAft>
                <a:spcPts val="0"/>
              </a:spcAft>
              <a:buClr>
                <a:schemeClr val="lt1"/>
              </a:buClr>
              <a:buSzPts val="1200"/>
              <a:buNone/>
              <a:defRPr b="1">
                <a:latin typeface="Arial"/>
                <a:ea typeface="Arial"/>
                <a:cs typeface="Arial"/>
                <a:sym typeface="Arial"/>
              </a:defRPr>
            </a:lvl4pPr>
            <a:lvl5pPr marL="2286000" lvl="4" indent="-228600" algn="ctr">
              <a:spcBef>
                <a:spcPts val="240"/>
              </a:spcBef>
              <a:spcAft>
                <a:spcPts val="0"/>
              </a:spcAft>
              <a:buClr>
                <a:schemeClr val="lt1"/>
              </a:buClr>
              <a:buSzPts val="1200"/>
              <a:buNone/>
              <a:defRPr b="1">
                <a:latin typeface="Arial"/>
                <a:ea typeface="Arial"/>
                <a:cs typeface="Arial"/>
                <a:sym typeface="Aria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37"/>
          <p:cNvSpPr txBox="1">
            <a:spLocks noGrp="1"/>
          </p:cNvSpPr>
          <p:nvPr>
            <p:ph type="body" idx="6"/>
          </p:nvPr>
        </p:nvSpPr>
        <p:spPr>
          <a:xfrm>
            <a:off x="5978501" y="2495165"/>
            <a:ext cx="6210324" cy="1803661"/>
          </a:xfrm>
          <a:prstGeom prst="rect">
            <a:avLst/>
          </a:prstGeom>
          <a:solidFill>
            <a:schemeClr val="lt2">
              <a:alpha val="89803"/>
            </a:schemeClr>
          </a:solidFill>
          <a:ln>
            <a:noFill/>
          </a:ln>
        </p:spPr>
        <p:txBody>
          <a:bodyPr spcFirstLastPara="1" wrap="square" lIns="274300" tIns="91425" rIns="274300" bIns="0" anchor="t" anchorCtr="0">
            <a:noAutofit/>
          </a:bodyPr>
          <a:lstStyle>
            <a:lvl1pPr marL="457200" lvl="0" indent="-228600" algn="l">
              <a:spcBef>
                <a:spcPts val="320"/>
              </a:spcBef>
              <a:spcAft>
                <a:spcPts val="0"/>
              </a:spcAft>
              <a:buClr>
                <a:schemeClr val="dk1"/>
              </a:buClr>
              <a:buSzPts val="1600"/>
              <a:buNone/>
              <a:defRPr sz="1600">
                <a:solidFill>
                  <a:schemeClr val="dk1"/>
                </a:solidFill>
              </a:defRPr>
            </a:lvl1pPr>
            <a:lvl2pPr marL="914400" lvl="1" indent="-304800" algn="l">
              <a:spcBef>
                <a:spcPts val="240"/>
              </a:spcBef>
              <a:spcAft>
                <a:spcPts val="0"/>
              </a:spcAft>
              <a:buClr>
                <a:schemeClr val="dk1"/>
              </a:buClr>
              <a:buSzPts val="1200"/>
              <a:buChar char="–"/>
              <a:defRPr sz="1200">
                <a:solidFill>
                  <a:schemeClr val="dk1"/>
                </a:solidFill>
              </a:defRPr>
            </a:lvl2pPr>
            <a:lvl3pPr marL="1371600" lvl="2" indent="-298450" algn="l">
              <a:spcBef>
                <a:spcPts val="220"/>
              </a:spcBef>
              <a:spcAft>
                <a:spcPts val="0"/>
              </a:spcAft>
              <a:buClr>
                <a:schemeClr val="lt1"/>
              </a:buClr>
              <a:buSzPts val="1100"/>
              <a:buChar char="•"/>
              <a:defRPr sz="1100"/>
            </a:lvl3pPr>
            <a:lvl4pPr marL="1828800" lvl="3" indent="-295275" algn="l">
              <a:spcBef>
                <a:spcPts val="210"/>
              </a:spcBef>
              <a:spcAft>
                <a:spcPts val="0"/>
              </a:spcAft>
              <a:buClr>
                <a:schemeClr val="lt1"/>
              </a:buClr>
              <a:buSzPts val="1050"/>
              <a:buChar char="–"/>
              <a:defRPr sz="1050"/>
            </a:lvl4pPr>
            <a:lvl5pPr marL="2286000" lvl="4" indent="-295275" algn="l">
              <a:spcBef>
                <a:spcPts val="210"/>
              </a:spcBef>
              <a:spcAft>
                <a:spcPts val="0"/>
              </a:spcAft>
              <a:buClr>
                <a:schemeClr val="lt1"/>
              </a:buClr>
              <a:buSzPts val="1050"/>
              <a:buChar char="»"/>
              <a:defRPr sz="105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37"/>
          <p:cNvSpPr txBox="1">
            <a:spLocks noGrp="1"/>
          </p:cNvSpPr>
          <p:nvPr>
            <p:ph type="body" idx="7"/>
          </p:nvPr>
        </p:nvSpPr>
        <p:spPr>
          <a:xfrm>
            <a:off x="5978501" y="4475570"/>
            <a:ext cx="6210324" cy="1861220"/>
          </a:xfrm>
          <a:prstGeom prst="rect">
            <a:avLst/>
          </a:prstGeom>
          <a:solidFill>
            <a:schemeClr val="lt2">
              <a:alpha val="89803"/>
            </a:schemeClr>
          </a:solidFill>
          <a:ln>
            <a:noFill/>
          </a:ln>
        </p:spPr>
        <p:txBody>
          <a:bodyPr spcFirstLastPara="1" wrap="square" lIns="274300" tIns="91425" rIns="274300" bIns="0" anchor="t" anchorCtr="0">
            <a:noAutofit/>
          </a:bodyPr>
          <a:lstStyle>
            <a:lvl1pPr marL="457200" lvl="0" indent="-228600" algn="l">
              <a:spcBef>
                <a:spcPts val="320"/>
              </a:spcBef>
              <a:spcAft>
                <a:spcPts val="0"/>
              </a:spcAft>
              <a:buClr>
                <a:schemeClr val="dk1"/>
              </a:buClr>
              <a:buSzPts val="1600"/>
              <a:buNone/>
              <a:defRPr sz="1600">
                <a:solidFill>
                  <a:schemeClr val="dk1"/>
                </a:solidFill>
              </a:defRPr>
            </a:lvl1pPr>
            <a:lvl2pPr marL="914400" lvl="1" indent="-304800" algn="l">
              <a:spcBef>
                <a:spcPts val="240"/>
              </a:spcBef>
              <a:spcAft>
                <a:spcPts val="0"/>
              </a:spcAft>
              <a:buClr>
                <a:schemeClr val="dk1"/>
              </a:buClr>
              <a:buSzPts val="1200"/>
              <a:buChar char="–"/>
              <a:defRPr sz="1200">
                <a:solidFill>
                  <a:schemeClr val="dk1"/>
                </a:solidFill>
              </a:defRPr>
            </a:lvl2pPr>
            <a:lvl3pPr marL="1371600" lvl="2" indent="-298450" algn="l">
              <a:spcBef>
                <a:spcPts val="220"/>
              </a:spcBef>
              <a:spcAft>
                <a:spcPts val="0"/>
              </a:spcAft>
              <a:buClr>
                <a:schemeClr val="lt1"/>
              </a:buClr>
              <a:buSzPts val="1100"/>
              <a:buChar char="•"/>
              <a:defRPr sz="1100"/>
            </a:lvl3pPr>
            <a:lvl4pPr marL="1828800" lvl="3" indent="-295275" algn="l">
              <a:spcBef>
                <a:spcPts val="210"/>
              </a:spcBef>
              <a:spcAft>
                <a:spcPts val="0"/>
              </a:spcAft>
              <a:buClr>
                <a:schemeClr val="lt1"/>
              </a:buClr>
              <a:buSzPts val="1050"/>
              <a:buChar char="–"/>
              <a:defRPr sz="1050"/>
            </a:lvl4pPr>
            <a:lvl5pPr marL="2286000" lvl="4" indent="-295275" algn="l">
              <a:spcBef>
                <a:spcPts val="210"/>
              </a:spcBef>
              <a:spcAft>
                <a:spcPts val="0"/>
              </a:spcAft>
              <a:buClr>
                <a:schemeClr val="lt1"/>
              </a:buClr>
              <a:buSzPts val="1050"/>
              <a:buChar char="»"/>
              <a:defRPr sz="105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81" name="Google Shape;81;p37"/>
          <p:cNvGrpSpPr/>
          <p:nvPr/>
        </p:nvGrpSpPr>
        <p:grpSpPr>
          <a:xfrm>
            <a:off x="-1972327" y="221367"/>
            <a:ext cx="1703373" cy="4089459"/>
            <a:chOff x="-1972327" y="221367"/>
            <a:chExt cx="1703373" cy="4089459"/>
          </a:xfrm>
        </p:grpSpPr>
        <p:sp>
          <p:nvSpPr>
            <p:cNvPr id="82" name="Google Shape;82;p37"/>
            <p:cNvSpPr/>
            <p:nvPr/>
          </p:nvSpPr>
          <p:spPr>
            <a:xfrm>
              <a:off x="-1972327" y="221367"/>
              <a:ext cx="1703373" cy="4089459"/>
            </a:xfrm>
            <a:prstGeom prst="rect">
              <a:avLst/>
            </a:prstGeom>
            <a:solidFill>
              <a:schemeClr val="accent2"/>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MANUALLY RECOLOR TITLE TEXT W/ DARK GREEN  </a:t>
              </a:r>
              <a:br>
                <a:rPr lang="en-US" sz="1800" b="1">
                  <a:solidFill>
                    <a:schemeClr val="lt1"/>
                  </a:solidFill>
                  <a:latin typeface="Century Gothic"/>
                  <a:ea typeface="Century Gothic"/>
                  <a:cs typeface="Century Gothic"/>
                  <a:sym typeface="Century Gothic"/>
                </a:rPr>
              </a:br>
              <a:r>
                <a:rPr lang="en-US" sz="1800" b="1">
                  <a:solidFill>
                    <a:schemeClr val="lt1"/>
                  </a:solidFill>
                  <a:latin typeface="Century Gothic"/>
                  <a:ea typeface="Century Gothic"/>
                  <a:cs typeface="Century Gothic"/>
                  <a:sym typeface="Century Gothic"/>
                </a:rPr>
                <a:t>FOR EMPHASIS</a:t>
              </a:r>
              <a:endParaRPr/>
            </a:p>
          </p:txBody>
        </p:sp>
        <p:grpSp>
          <p:nvGrpSpPr>
            <p:cNvPr id="83" name="Google Shape;83;p37"/>
            <p:cNvGrpSpPr/>
            <p:nvPr/>
          </p:nvGrpSpPr>
          <p:grpSpPr>
            <a:xfrm>
              <a:off x="-1875955" y="2009202"/>
              <a:ext cx="1478916" cy="2161814"/>
              <a:chOff x="-2088362" y="2091764"/>
              <a:chExt cx="1819408" cy="2659529"/>
            </a:xfrm>
          </p:grpSpPr>
          <p:pic>
            <p:nvPicPr>
              <p:cNvPr id="84" name="Google Shape;84;p37"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accent2"/>
                </a:solidFill>
                <a:prstDash val="solid"/>
                <a:round/>
                <a:headEnd type="none" w="sm" len="sm"/>
                <a:tailEnd type="none" w="sm" len="sm"/>
              </a:ln>
            </p:spPr>
          </p:pic>
          <p:sp>
            <p:nvSpPr>
              <p:cNvPr id="85" name="Google Shape;85;p37"/>
              <p:cNvSpPr/>
              <p:nvPr/>
            </p:nvSpPr>
            <p:spPr>
              <a:xfrm>
                <a:off x="-1178302"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86" name="Google Shape;86;p37"/>
            <p:cNvSpPr/>
            <p:nvPr/>
          </p:nvSpPr>
          <p:spPr>
            <a:xfrm>
              <a:off x="-1916656" y="2382606"/>
              <a:ext cx="1567114" cy="1829188"/>
            </a:xfrm>
            <a:prstGeom prst="rect">
              <a:avLst/>
            </a:prstGeom>
            <a:solidFill>
              <a:srgbClr val="26A72D">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7"/>
        <p:cNvGrpSpPr/>
        <p:nvPr/>
      </p:nvGrpSpPr>
      <p:grpSpPr>
        <a:xfrm>
          <a:off x="0" y="0"/>
          <a:ext cx="0" cy="0"/>
          <a:chOff x="0" y="0"/>
          <a:chExt cx="0" cy="0"/>
        </a:xfrm>
      </p:grpSpPr>
      <p:sp>
        <p:nvSpPr>
          <p:cNvPr id="88" name="Google Shape;88;p38"/>
          <p:cNvSpPr txBox="1">
            <a:spLocks noGrp="1"/>
          </p:cNvSpPr>
          <p:nvPr>
            <p:ph type="body" idx="1"/>
          </p:nvPr>
        </p:nvSpPr>
        <p:spPr>
          <a:xfrm>
            <a:off x="457202" y="1740356"/>
            <a:ext cx="5257800" cy="639762"/>
          </a:xfrm>
          <a:prstGeom prst="rect">
            <a:avLst/>
          </a:prstGeom>
          <a:noFill/>
          <a:ln>
            <a:noFill/>
          </a:ln>
        </p:spPr>
        <p:txBody>
          <a:bodyPr spcFirstLastPara="1" wrap="square" lIns="0" tIns="0" rIns="0" bIns="0" anchor="b" anchorCtr="0">
            <a:noAutofit/>
          </a:bodyPr>
          <a:lstStyle>
            <a:lvl1pPr marL="457200" lvl="0" indent="-228600" algn="l">
              <a:spcBef>
                <a:spcPts val="440"/>
              </a:spcBef>
              <a:spcAft>
                <a:spcPts val="0"/>
              </a:spcAft>
              <a:buClr>
                <a:schemeClr val="lt1"/>
              </a:buClr>
              <a:buSzPts val="2200"/>
              <a:buNone/>
              <a:defRPr sz="22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12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38"/>
          <p:cNvSpPr txBox="1">
            <a:spLocks noGrp="1"/>
          </p:cNvSpPr>
          <p:nvPr>
            <p:ph type="body" idx="2"/>
          </p:nvPr>
        </p:nvSpPr>
        <p:spPr>
          <a:xfrm>
            <a:off x="6473823" y="1740356"/>
            <a:ext cx="5257800" cy="639762"/>
          </a:xfrm>
          <a:prstGeom prst="rect">
            <a:avLst/>
          </a:prstGeom>
          <a:noFill/>
          <a:ln>
            <a:noFill/>
          </a:ln>
        </p:spPr>
        <p:txBody>
          <a:bodyPr spcFirstLastPara="1" wrap="square" lIns="0" tIns="0" rIns="0" bIns="0" anchor="b" anchorCtr="0">
            <a:noAutofit/>
          </a:bodyPr>
          <a:lstStyle>
            <a:lvl1pPr marL="457200" lvl="0" indent="-228600" algn="l">
              <a:spcBef>
                <a:spcPts val="440"/>
              </a:spcBef>
              <a:spcAft>
                <a:spcPts val="0"/>
              </a:spcAft>
              <a:buClr>
                <a:schemeClr val="lt1"/>
              </a:buClr>
              <a:buSzPts val="2200"/>
              <a:buNone/>
              <a:defRPr sz="22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12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0" name="Google Shape;90;p38"/>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8"/>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8"/>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38"/>
          <p:cNvSpPr txBox="1">
            <a:spLocks noGrp="1"/>
          </p:cNvSpPr>
          <p:nvPr>
            <p:ph type="body" idx="3"/>
          </p:nvPr>
        </p:nvSpPr>
        <p:spPr>
          <a:xfrm>
            <a:off x="457202" y="2514600"/>
            <a:ext cx="5257800" cy="3890964"/>
          </a:xfrm>
          <a:prstGeom prst="rect">
            <a:avLst/>
          </a:prstGeom>
          <a:noFill/>
          <a:ln>
            <a:noFill/>
          </a:ln>
        </p:spPr>
        <p:txBody>
          <a:bodyPr spcFirstLastPara="1" wrap="square" lIns="0" tIns="0" rIns="0" bIns="0" anchor="t" anchorCtr="0">
            <a:noAutofit/>
          </a:bodyPr>
          <a:lstStyle>
            <a:lvl1pPr marL="457200" lvl="0" indent="-368300" algn="l">
              <a:spcBef>
                <a:spcPts val="440"/>
              </a:spcBef>
              <a:spcAft>
                <a:spcPts val="0"/>
              </a:spcAft>
              <a:buClr>
                <a:schemeClr val="lt1"/>
              </a:buClr>
              <a:buSzPts val="2200"/>
              <a:buChar char="•"/>
              <a:defRPr sz="22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38"/>
          <p:cNvSpPr txBox="1">
            <a:spLocks noGrp="1"/>
          </p:cNvSpPr>
          <p:nvPr>
            <p:ph type="body" idx="4"/>
          </p:nvPr>
        </p:nvSpPr>
        <p:spPr>
          <a:xfrm>
            <a:off x="6473823" y="2514600"/>
            <a:ext cx="5257800" cy="3890964"/>
          </a:xfrm>
          <a:prstGeom prst="rect">
            <a:avLst/>
          </a:prstGeom>
          <a:noFill/>
          <a:ln>
            <a:noFill/>
          </a:ln>
        </p:spPr>
        <p:txBody>
          <a:bodyPr spcFirstLastPara="1" wrap="square" lIns="0" tIns="0" rIns="0" bIns="0" anchor="t" anchorCtr="0">
            <a:noAutofit/>
          </a:bodyPr>
          <a:lstStyle>
            <a:lvl1pPr marL="457200" lvl="0" indent="-368300" algn="l">
              <a:spcBef>
                <a:spcPts val="440"/>
              </a:spcBef>
              <a:spcAft>
                <a:spcPts val="0"/>
              </a:spcAft>
              <a:buClr>
                <a:schemeClr val="lt1"/>
              </a:buClr>
              <a:buSzPts val="2200"/>
              <a:buChar char="•"/>
              <a:defRPr sz="22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cxnSp>
        <p:nvCxnSpPr>
          <p:cNvPr id="95" name="Google Shape;95;p38"/>
          <p:cNvCxnSpPr/>
          <p:nvPr/>
        </p:nvCxnSpPr>
        <p:spPr>
          <a:xfrm>
            <a:off x="6094412" y="2514600"/>
            <a:ext cx="0" cy="3886200"/>
          </a:xfrm>
          <a:prstGeom prst="straightConnector1">
            <a:avLst/>
          </a:prstGeom>
          <a:noFill/>
          <a:ln w="25400" cap="flat" cmpd="sng">
            <a:solidFill>
              <a:srgbClr val="FFFFFF"/>
            </a:solidFill>
            <a:prstDash val="solid"/>
            <a:round/>
            <a:headEnd type="none" w="sm" len="sm"/>
            <a:tailEnd type="none" w="sm" len="sm"/>
          </a:ln>
        </p:spPr>
      </p:cxnSp>
      <p:sp>
        <p:nvSpPr>
          <p:cNvPr id="96" name="Google Shape;96;p38"/>
          <p:cNvSpPr txBox="1">
            <a:spLocks noGrp="1"/>
          </p:cNvSpPr>
          <p:nvPr>
            <p:ph type="title"/>
          </p:nvPr>
        </p:nvSpPr>
        <p:spPr>
          <a:xfrm>
            <a:off x="457201" y="842213"/>
            <a:ext cx="11274422" cy="786904"/>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8"/>
          <p:cNvSpPr txBox="1">
            <a:spLocks noGrp="1"/>
          </p:cNvSpPr>
          <p:nvPr>
            <p:ph type="body" idx="5"/>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accent3"/>
              </a:buClr>
              <a:buSzPts val="2000"/>
              <a:buNone/>
              <a:defRPr b="1" cap="none">
                <a:solidFill>
                  <a:schemeClr val="accent3"/>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98" name="Google Shape;98;p38"/>
          <p:cNvGrpSpPr/>
          <p:nvPr/>
        </p:nvGrpSpPr>
        <p:grpSpPr>
          <a:xfrm>
            <a:off x="-1972327" y="221367"/>
            <a:ext cx="1703373" cy="4089459"/>
            <a:chOff x="-1972327" y="221367"/>
            <a:chExt cx="1703373" cy="4089459"/>
          </a:xfrm>
        </p:grpSpPr>
        <p:sp>
          <p:nvSpPr>
            <p:cNvPr id="99" name="Google Shape;99;p38"/>
            <p:cNvSpPr/>
            <p:nvPr/>
          </p:nvSpPr>
          <p:spPr>
            <a:xfrm>
              <a:off x="-1972327" y="221367"/>
              <a:ext cx="1703373" cy="4089459"/>
            </a:xfrm>
            <a:prstGeom prst="rect">
              <a:avLst/>
            </a:prstGeom>
            <a:solidFill>
              <a:schemeClr val="lt1"/>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3"/>
                  </a:solidFill>
                  <a:latin typeface="Century Gothic"/>
                  <a:ea typeface="Century Gothic"/>
                  <a:cs typeface="Century Gothic"/>
                  <a:sym typeface="Century Gothic"/>
                </a:rPr>
                <a:t>MANUALLY RECOLOR TITLE TEXT W/ WHITE</a:t>
              </a:r>
              <a:br>
                <a:rPr lang="en-US" sz="1800" b="1">
                  <a:solidFill>
                    <a:schemeClr val="accent3"/>
                  </a:solidFill>
                  <a:latin typeface="Century Gothic"/>
                  <a:ea typeface="Century Gothic"/>
                  <a:cs typeface="Century Gothic"/>
                  <a:sym typeface="Century Gothic"/>
                </a:rPr>
              </a:br>
              <a:r>
                <a:rPr lang="en-US" sz="1800" b="1">
                  <a:solidFill>
                    <a:schemeClr val="accent3"/>
                  </a:solidFill>
                  <a:latin typeface="Century Gothic"/>
                  <a:ea typeface="Century Gothic"/>
                  <a:cs typeface="Century Gothic"/>
                  <a:sym typeface="Century Gothic"/>
                </a:rPr>
                <a:t>FOR EMPHASIS</a:t>
              </a:r>
              <a:endParaRPr/>
            </a:p>
          </p:txBody>
        </p:sp>
        <p:grpSp>
          <p:nvGrpSpPr>
            <p:cNvPr id="100" name="Google Shape;100;p38"/>
            <p:cNvGrpSpPr/>
            <p:nvPr/>
          </p:nvGrpSpPr>
          <p:grpSpPr>
            <a:xfrm>
              <a:off x="-1875955" y="2009202"/>
              <a:ext cx="1478916" cy="2161814"/>
              <a:chOff x="-2088362" y="2091764"/>
              <a:chExt cx="1819408" cy="2659529"/>
            </a:xfrm>
          </p:grpSpPr>
          <p:pic>
            <p:nvPicPr>
              <p:cNvPr id="101" name="Google Shape;101;p38"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lt1"/>
                </a:solidFill>
                <a:prstDash val="solid"/>
                <a:round/>
                <a:headEnd type="none" w="sm" len="sm"/>
                <a:tailEnd type="none" w="sm" len="sm"/>
              </a:ln>
            </p:spPr>
          </p:pic>
          <p:sp>
            <p:nvSpPr>
              <p:cNvPr id="102" name="Google Shape;102;p38"/>
              <p:cNvSpPr/>
              <p:nvPr/>
            </p:nvSpPr>
            <p:spPr>
              <a:xfrm>
                <a:off x="-2061190"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03" name="Google Shape;103;p38"/>
            <p:cNvSpPr/>
            <p:nvPr/>
          </p:nvSpPr>
          <p:spPr>
            <a:xfrm>
              <a:off x="-1916656" y="2382606"/>
              <a:ext cx="1567114" cy="1829188"/>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hite)" type="blank">
  <p:cSld name="BLANK">
    <p:spTree>
      <p:nvGrpSpPr>
        <p:cNvPr id="1" name="Shape 104"/>
        <p:cNvGrpSpPr/>
        <p:nvPr/>
      </p:nvGrpSpPr>
      <p:grpSpPr>
        <a:xfrm>
          <a:off x="0" y="0"/>
          <a:ext cx="0" cy="0"/>
          <a:chOff x="0" y="0"/>
          <a:chExt cx="0" cy="0"/>
        </a:xfrm>
      </p:grpSpPr>
      <p:sp>
        <p:nvSpPr>
          <p:cNvPr id="105" name="Google Shape;105;p39"/>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6" name="Google Shape;106;p39"/>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9"/>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9" name="Google Shape;109;p39"/>
          <p:cNvPicPr preferRelativeResize="0"/>
          <p:nvPr/>
        </p:nvPicPr>
        <p:blipFill rotWithShape="1">
          <a:blip r:embed="rId2">
            <a:alphaModFix/>
          </a:blip>
          <a:srcRect/>
          <a:stretch/>
        </p:blipFill>
        <p:spPr>
          <a:xfrm>
            <a:off x="10477095" y="6217054"/>
            <a:ext cx="1305835" cy="4090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White)">
  <p:cSld name="Two Content (White)">
    <p:spTree>
      <p:nvGrpSpPr>
        <p:cNvPr id="1" name="Shape 110"/>
        <p:cNvGrpSpPr/>
        <p:nvPr/>
      </p:nvGrpSpPr>
      <p:grpSpPr>
        <a:xfrm>
          <a:off x="0" y="0"/>
          <a:ext cx="0" cy="0"/>
          <a:chOff x="0" y="0"/>
          <a:chExt cx="0" cy="0"/>
        </a:xfrm>
      </p:grpSpPr>
      <p:sp>
        <p:nvSpPr>
          <p:cNvPr id="111" name="Google Shape;111;p40"/>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2" name="Google Shape;112;p40"/>
          <p:cNvSpPr txBox="1">
            <a:spLocks noGrp="1"/>
          </p:cNvSpPr>
          <p:nvPr>
            <p:ph type="title"/>
          </p:nvPr>
        </p:nvSpPr>
        <p:spPr>
          <a:xfrm>
            <a:off x="457201" y="842212"/>
            <a:ext cx="11274422" cy="1443787"/>
          </a:xfrm>
          <a:prstGeom prst="rect">
            <a:avLst/>
          </a:prstGeom>
          <a:noFill/>
          <a:ln>
            <a:noFill/>
          </a:ln>
        </p:spPr>
        <p:txBody>
          <a:bodyPr spcFirstLastPara="1" wrap="square" lIns="0" tIns="45700" rIns="0" bIns="0" anchor="t" anchorCtr="0">
            <a:noAutofit/>
          </a:bodyPr>
          <a:lstStyle>
            <a:lvl1pPr lvl="0" algn="l">
              <a:lnSpc>
                <a:spcPct val="70000"/>
              </a:lnSpc>
              <a:spcBef>
                <a:spcPts val="0"/>
              </a:spcBef>
              <a:spcAft>
                <a:spcPts val="0"/>
              </a:spcAft>
              <a:buClr>
                <a:srgbClr val="000000"/>
              </a:buClr>
              <a:buSzPts val="5400"/>
              <a:buFont typeface="Century Gothic"/>
              <a:buNone/>
              <a:defRPr b="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0"/>
          <p:cNvSpPr txBox="1">
            <a:spLocks noGrp="1"/>
          </p:cNvSpPr>
          <p:nvPr>
            <p:ph type="body" idx="1"/>
          </p:nvPr>
        </p:nvSpPr>
        <p:spPr>
          <a:xfrm>
            <a:off x="457202" y="2514600"/>
            <a:ext cx="5257800" cy="3890964"/>
          </a:xfrm>
          <a:prstGeom prst="rect">
            <a:avLst/>
          </a:prstGeom>
          <a:noFill/>
          <a:ln>
            <a:noFill/>
          </a:ln>
        </p:spPr>
        <p:txBody>
          <a:bodyPr spcFirstLastPara="1" wrap="square" lIns="0" tIns="0" rIns="0" bIns="0" anchor="t" anchorCtr="0">
            <a:noAutofit/>
          </a:bodyPr>
          <a:lstStyle>
            <a:lvl1pPr marL="457200" lvl="0" indent="-368300" algn="l">
              <a:spcBef>
                <a:spcPts val="440"/>
              </a:spcBef>
              <a:spcAft>
                <a:spcPts val="0"/>
              </a:spcAft>
              <a:buClr>
                <a:schemeClr val="dk1"/>
              </a:buClr>
              <a:buSzPts val="2200"/>
              <a:buChar char="•"/>
              <a:defRPr sz="2200">
                <a:solidFill>
                  <a:schemeClr val="dk1"/>
                </a:solidFill>
              </a:defRPr>
            </a:lvl1pPr>
            <a:lvl2pPr marL="914400" lvl="1" indent="-355600" algn="l">
              <a:spcBef>
                <a:spcPts val="400"/>
              </a:spcBef>
              <a:spcAft>
                <a:spcPts val="0"/>
              </a:spcAft>
              <a:buClr>
                <a:schemeClr val="dk1"/>
              </a:buClr>
              <a:buSzPts val="2000"/>
              <a:buChar char="–"/>
              <a:defRPr sz="2000">
                <a:solidFill>
                  <a:schemeClr val="dk1"/>
                </a:solidFill>
              </a:defRPr>
            </a:lvl2pPr>
            <a:lvl3pPr marL="1371600" lvl="2" indent="-342900" algn="l">
              <a:spcBef>
                <a:spcPts val="360"/>
              </a:spcBef>
              <a:spcAft>
                <a:spcPts val="0"/>
              </a:spcAft>
              <a:buClr>
                <a:schemeClr val="dk1"/>
              </a:buClr>
              <a:buSzPts val="1800"/>
              <a:buChar char="•"/>
              <a:defRPr sz="1800">
                <a:solidFill>
                  <a:schemeClr val="dk1"/>
                </a:solidFill>
              </a:defRPr>
            </a:lvl3pPr>
            <a:lvl4pPr marL="1828800" lvl="3" indent="-330200" algn="l">
              <a:spcBef>
                <a:spcPts val="320"/>
              </a:spcBef>
              <a:spcAft>
                <a:spcPts val="0"/>
              </a:spcAft>
              <a:buClr>
                <a:schemeClr val="dk1"/>
              </a:buClr>
              <a:buSzPts val="1600"/>
              <a:buChar char="–"/>
              <a:defRPr sz="1600">
                <a:solidFill>
                  <a:schemeClr val="dk1"/>
                </a:solidFill>
              </a:defRPr>
            </a:lvl4pPr>
            <a:lvl5pPr marL="2286000" lvl="4" indent="-330200" algn="l">
              <a:spcBef>
                <a:spcPts val="320"/>
              </a:spcBef>
              <a:spcAft>
                <a:spcPts val="0"/>
              </a:spcAft>
              <a:buClr>
                <a:schemeClr val="dk1"/>
              </a:buClr>
              <a:buSzPts val="1600"/>
              <a:buChar char="»"/>
              <a:defRPr sz="1600">
                <a:solidFill>
                  <a:schemeClr val="dk1"/>
                </a:solidFill>
              </a:defRPr>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4" name="Google Shape;114;p40"/>
          <p:cNvSpPr txBox="1">
            <a:spLocks noGrp="1"/>
          </p:cNvSpPr>
          <p:nvPr>
            <p:ph type="body" idx="2"/>
          </p:nvPr>
        </p:nvSpPr>
        <p:spPr>
          <a:xfrm>
            <a:off x="6473823" y="2514600"/>
            <a:ext cx="5257800" cy="3890964"/>
          </a:xfrm>
          <a:prstGeom prst="rect">
            <a:avLst/>
          </a:prstGeom>
          <a:noFill/>
          <a:ln>
            <a:noFill/>
          </a:ln>
        </p:spPr>
        <p:txBody>
          <a:bodyPr spcFirstLastPara="1" wrap="square" lIns="0" tIns="0" rIns="0" bIns="0" anchor="t" anchorCtr="0">
            <a:noAutofit/>
          </a:bodyPr>
          <a:lstStyle>
            <a:lvl1pPr marL="457200" lvl="0" indent="-368300" algn="l">
              <a:spcBef>
                <a:spcPts val="440"/>
              </a:spcBef>
              <a:spcAft>
                <a:spcPts val="0"/>
              </a:spcAft>
              <a:buClr>
                <a:schemeClr val="dk1"/>
              </a:buClr>
              <a:buSzPts val="2200"/>
              <a:buChar char="•"/>
              <a:defRPr sz="2200">
                <a:solidFill>
                  <a:schemeClr val="dk1"/>
                </a:solidFill>
              </a:defRPr>
            </a:lvl1pPr>
            <a:lvl2pPr marL="914400" lvl="1" indent="-355600" algn="l">
              <a:spcBef>
                <a:spcPts val="400"/>
              </a:spcBef>
              <a:spcAft>
                <a:spcPts val="0"/>
              </a:spcAft>
              <a:buClr>
                <a:schemeClr val="dk1"/>
              </a:buClr>
              <a:buSzPts val="2000"/>
              <a:buChar char="–"/>
              <a:defRPr sz="2000">
                <a:solidFill>
                  <a:schemeClr val="dk1"/>
                </a:solidFill>
              </a:defRPr>
            </a:lvl2pPr>
            <a:lvl3pPr marL="1371600" lvl="2" indent="-342900" algn="l">
              <a:spcBef>
                <a:spcPts val="360"/>
              </a:spcBef>
              <a:spcAft>
                <a:spcPts val="0"/>
              </a:spcAft>
              <a:buClr>
                <a:schemeClr val="dk1"/>
              </a:buClr>
              <a:buSzPts val="1800"/>
              <a:buChar char="•"/>
              <a:defRPr sz="1800">
                <a:solidFill>
                  <a:schemeClr val="dk1"/>
                </a:solidFill>
              </a:defRPr>
            </a:lvl3pPr>
            <a:lvl4pPr marL="1828800" lvl="3" indent="-330200" algn="l">
              <a:spcBef>
                <a:spcPts val="320"/>
              </a:spcBef>
              <a:spcAft>
                <a:spcPts val="0"/>
              </a:spcAft>
              <a:buClr>
                <a:schemeClr val="dk1"/>
              </a:buClr>
              <a:buSzPts val="1600"/>
              <a:buChar char="–"/>
              <a:defRPr sz="1600">
                <a:solidFill>
                  <a:schemeClr val="dk1"/>
                </a:solidFill>
              </a:defRPr>
            </a:lvl4pPr>
            <a:lvl5pPr marL="2286000" lvl="4" indent="-330200" algn="l">
              <a:spcBef>
                <a:spcPts val="320"/>
              </a:spcBef>
              <a:spcAft>
                <a:spcPts val="0"/>
              </a:spcAft>
              <a:buClr>
                <a:schemeClr val="dk1"/>
              </a:buClr>
              <a:buSzPts val="1600"/>
              <a:buChar char="»"/>
              <a:defRPr sz="1600">
                <a:solidFill>
                  <a:schemeClr val="dk1"/>
                </a:solidFill>
              </a:defRPr>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p40"/>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0"/>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0"/>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chemeClr val="dk1"/>
                </a:solidFill>
                <a:latin typeface="Century Gothic"/>
                <a:ea typeface="Century Gothic"/>
                <a:cs typeface="Century Gothic"/>
                <a:sym typeface="Century Gothic"/>
              </a:defRPr>
            </a:lvl1pPr>
            <a:lvl2pPr marL="0" lvl="1" indent="0" algn="r">
              <a:spcBef>
                <a:spcPts val="0"/>
              </a:spcBef>
              <a:buNone/>
              <a:defRPr sz="1200">
                <a:solidFill>
                  <a:schemeClr val="dk1"/>
                </a:solidFill>
                <a:latin typeface="Century Gothic"/>
                <a:ea typeface="Century Gothic"/>
                <a:cs typeface="Century Gothic"/>
                <a:sym typeface="Century Gothic"/>
              </a:defRPr>
            </a:lvl2pPr>
            <a:lvl3pPr marL="0" lvl="2" indent="0" algn="r">
              <a:spcBef>
                <a:spcPts val="0"/>
              </a:spcBef>
              <a:buNone/>
              <a:defRPr sz="1200">
                <a:solidFill>
                  <a:schemeClr val="dk1"/>
                </a:solidFill>
                <a:latin typeface="Century Gothic"/>
                <a:ea typeface="Century Gothic"/>
                <a:cs typeface="Century Gothic"/>
                <a:sym typeface="Century Gothic"/>
              </a:defRPr>
            </a:lvl3pPr>
            <a:lvl4pPr marL="0" lvl="3" indent="0" algn="r">
              <a:spcBef>
                <a:spcPts val="0"/>
              </a:spcBef>
              <a:buNone/>
              <a:defRPr sz="1200">
                <a:solidFill>
                  <a:schemeClr val="dk1"/>
                </a:solidFill>
                <a:latin typeface="Century Gothic"/>
                <a:ea typeface="Century Gothic"/>
                <a:cs typeface="Century Gothic"/>
                <a:sym typeface="Century Gothic"/>
              </a:defRPr>
            </a:lvl4pPr>
            <a:lvl5pPr marL="0" lvl="4" indent="0" algn="r">
              <a:spcBef>
                <a:spcPts val="0"/>
              </a:spcBef>
              <a:buNone/>
              <a:defRPr sz="1200">
                <a:solidFill>
                  <a:schemeClr val="dk1"/>
                </a:solidFill>
                <a:latin typeface="Century Gothic"/>
                <a:ea typeface="Century Gothic"/>
                <a:cs typeface="Century Gothic"/>
                <a:sym typeface="Century Gothic"/>
              </a:defRPr>
            </a:lvl5pPr>
            <a:lvl6pPr marL="0" lvl="5" indent="0" algn="r">
              <a:spcBef>
                <a:spcPts val="0"/>
              </a:spcBef>
              <a:buNone/>
              <a:defRPr sz="1200">
                <a:solidFill>
                  <a:schemeClr val="dk1"/>
                </a:solidFill>
                <a:latin typeface="Century Gothic"/>
                <a:ea typeface="Century Gothic"/>
                <a:cs typeface="Century Gothic"/>
                <a:sym typeface="Century Gothic"/>
              </a:defRPr>
            </a:lvl6pPr>
            <a:lvl7pPr marL="0" lvl="6" indent="0" algn="r">
              <a:spcBef>
                <a:spcPts val="0"/>
              </a:spcBef>
              <a:buNone/>
              <a:defRPr sz="1200">
                <a:solidFill>
                  <a:schemeClr val="dk1"/>
                </a:solidFill>
                <a:latin typeface="Century Gothic"/>
                <a:ea typeface="Century Gothic"/>
                <a:cs typeface="Century Gothic"/>
                <a:sym typeface="Century Gothic"/>
              </a:defRPr>
            </a:lvl7pPr>
            <a:lvl8pPr marL="0" lvl="7" indent="0" algn="r">
              <a:spcBef>
                <a:spcPts val="0"/>
              </a:spcBef>
              <a:buNone/>
              <a:defRPr sz="1200">
                <a:solidFill>
                  <a:schemeClr val="dk1"/>
                </a:solidFill>
                <a:latin typeface="Century Gothic"/>
                <a:ea typeface="Century Gothic"/>
                <a:cs typeface="Century Gothic"/>
                <a:sym typeface="Century Gothic"/>
              </a:defRPr>
            </a:lvl8pPr>
            <a:lvl9pPr marL="0" lvl="8" indent="0" algn="r">
              <a:spcBef>
                <a:spcPts val="0"/>
              </a:spcBef>
              <a:buNone/>
              <a:defRPr sz="120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118" name="Google Shape;118;p40"/>
          <p:cNvCxnSpPr/>
          <p:nvPr/>
        </p:nvCxnSpPr>
        <p:spPr>
          <a:xfrm>
            <a:off x="6094412" y="2514600"/>
            <a:ext cx="0" cy="3886200"/>
          </a:xfrm>
          <a:prstGeom prst="straightConnector1">
            <a:avLst/>
          </a:prstGeom>
          <a:noFill/>
          <a:ln w="25400" cap="flat" cmpd="sng">
            <a:solidFill>
              <a:schemeClr val="lt2"/>
            </a:solidFill>
            <a:prstDash val="solid"/>
            <a:round/>
            <a:headEnd type="none" w="sm" len="sm"/>
            <a:tailEnd type="none" w="sm" len="sm"/>
          </a:ln>
        </p:spPr>
      </p:cxnSp>
      <p:sp>
        <p:nvSpPr>
          <p:cNvPr id="119" name="Google Shape;119;p40"/>
          <p:cNvSpPr txBox="1">
            <a:spLocks noGrp="1"/>
          </p:cNvSpPr>
          <p:nvPr>
            <p:ph type="body" idx="3"/>
          </p:nvPr>
        </p:nvSpPr>
        <p:spPr>
          <a:xfrm>
            <a:off x="457202" y="457201"/>
            <a:ext cx="11274423"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C6CDD0"/>
              </a:buClr>
              <a:buSzPts val="2000"/>
              <a:buNone/>
              <a:defRPr b="1" cap="none">
                <a:solidFill>
                  <a:srgbClr val="C6CDD0"/>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120" name="Google Shape;120;p40"/>
          <p:cNvGrpSpPr/>
          <p:nvPr/>
        </p:nvGrpSpPr>
        <p:grpSpPr>
          <a:xfrm>
            <a:off x="-1972327" y="221367"/>
            <a:ext cx="1703373" cy="4089459"/>
            <a:chOff x="-1972327" y="221367"/>
            <a:chExt cx="1703373" cy="4089459"/>
          </a:xfrm>
        </p:grpSpPr>
        <p:sp>
          <p:nvSpPr>
            <p:cNvPr id="121" name="Google Shape;121;p40"/>
            <p:cNvSpPr/>
            <p:nvPr/>
          </p:nvSpPr>
          <p:spPr>
            <a:xfrm>
              <a:off x="-1972327" y="221367"/>
              <a:ext cx="1703373" cy="4089459"/>
            </a:xfrm>
            <a:prstGeom prst="rect">
              <a:avLst/>
            </a:prstGeom>
            <a:solidFill>
              <a:schemeClr val="accent2"/>
            </a:solidFill>
            <a:ln>
              <a:noFill/>
            </a:ln>
            <a:effectLst>
              <a:outerShdw dist="63500" dir="2700000" algn="tl" rotWithShape="0">
                <a:srgbClr val="124163">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MANUALLY RECOLOR TITLE TEXT W/ DARK GREEN  </a:t>
              </a:r>
              <a:br>
                <a:rPr lang="en-US" sz="1800" b="1">
                  <a:solidFill>
                    <a:schemeClr val="lt1"/>
                  </a:solidFill>
                  <a:latin typeface="Century Gothic"/>
                  <a:ea typeface="Century Gothic"/>
                  <a:cs typeface="Century Gothic"/>
                  <a:sym typeface="Century Gothic"/>
                </a:rPr>
              </a:br>
              <a:r>
                <a:rPr lang="en-US" sz="1800" b="1">
                  <a:solidFill>
                    <a:schemeClr val="lt1"/>
                  </a:solidFill>
                  <a:latin typeface="Century Gothic"/>
                  <a:ea typeface="Century Gothic"/>
                  <a:cs typeface="Century Gothic"/>
                  <a:sym typeface="Century Gothic"/>
                </a:rPr>
                <a:t>FOR EMPHASIS</a:t>
              </a:r>
              <a:endParaRPr/>
            </a:p>
          </p:txBody>
        </p:sp>
        <p:grpSp>
          <p:nvGrpSpPr>
            <p:cNvPr id="122" name="Google Shape;122;p40"/>
            <p:cNvGrpSpPr/>
            <p:nvPr/>
          </p:nvGrpSpPr>
          <p:grpSpPr>
            <a:xfrm>
              <a:off x="-1875955" y="2009202"/>
              <a:ext cx="1478916" cy="2161814"/>
              <a:chOff x="-2088362" y="2091764"/>
              <a:chExt cx="1819408" cy="2659529"/>
            </a:xfrm>
          </p:grpSpPr>
          <p:pic>
            <p:nvPicPr>
              <p:cNvPr id="123" name="Google Shape;123;p40" descr="Screen Shot 2016-05-25 at 11.49.54 AM.png"/>
              <p:cNvPicPr preferRelativeResize="0"/>
              <p:nvPr/>
            </p:nvPicPr>
            <p:blipFill rotWithShape="1">
              <a:blip r:embed="rId2">
                <a:alphaModFix/>
              </a:blip>
              <a:srcRect l="-1" t="1700" r="3852" b="2238"/>
              <a:stretch/>
            </p:blipFill>
            <p:spPr>
              <a:xfrm>
                <a:off x="-2088362" y="2091764"/>
                <a:ext cx="1819408" cy="2659529"/>
              </a:xfrm>
              <a:prstGeom prst="rect">
                <a:avLst/>
              </a:prstGeom>
              <a:noFill/>
              <a:ln w="9525" cap="flat" cmpd="sng">
                <a:solidFill>
                  <a:schemeClr val="accent2"/>
                </a:solidFill>
                <a:prstDash val="solid"/>
                <a:round/>
                <a:headEnd type="none" w="sm" len="sm"/>
                <a:tailEnd type="none" w="sm" len="sm"/>
              </a:ln>
            </p:spPr>
          </p:pic>
          <p:sp>
            <p:nvSpPr>
              <p:cNvPr id="124" name="Google Shape;124;p40"/>
              <p:cNvSpPr/>
              <p:nvPr/>
            </p:nvSpPr>
            <p:spPr>
              <a:xfrm>
                <a:off x="-1178302" y="2344164"/>
                <a:ext cx="159725" cy="1601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25" name="Google Shape;125;p40"/>
            <p:cNvSpPr/>
            <p:nvPr/>
          </p:nvSpPr>
          <p:spPr>
            <a:xfrm>
              <a:off x="-1916656" y="2382606"/>
              <a:ext cx="1567114" cy="1829188"/>
            </a:xfrm>
            <a:prstGeom prst="rect">
              <a:avLst/>
            </a:prstGeom>
            <a:solidFill>
              <a:srgbClr val="26A72D">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Content with Image">
  <p:cSld name="Vertical Title and Content with Image">
    <p:spTree>
      <p:nvGrpSpPr>
        <p:cNvPr id="1" name="Shape 126"/>
        <p:cNvGrpSpPr/>
        <p:nvPr/>
      </p:nvGrpSpPr>
      <p:grpSpPr>
        <a:xfrm>
          <a:off x="0" y="0"/>
          <a:ext cx="0" cy="0"/>
          <a:chOff x="0" y="0"/>
          <a:chExt cx="0" cy="0"/>
        </a:xfrm>
      </p:grpSpPr>
      <p:sp>
        <p:nvSpPr>
          <p:cNvPr id="127" name="Google Shape;127;p41"/>
          <p:cNvSpPr>
            <a:spLocks noGrp="1"/>
          </p:cNvSpPr>
          <p:nvPr>
            <p:ph type="pic" idx="2"/>
          </p:nvPr>
        </p:nvSpPr>
        <p:spPr>
          <a:xfrm>
            <a:off x="0" y="0"/>
            <a:ext cx="4291542" cy="6858000"/>
          </a:xfrm>
          <a:prstGeom prst="rect">
            <a:avLst/>
          </a:prstGeom>
          <a:solidFill>
            <a:srgbClr val="3F3F3F"/>
          </a:solidFill>
          <a:ln>
            <a:noFill/>
          </a:ln>
        </p:spPr>
        <p:txBody>
          <a:bodyPr spcFirstLastPara="1" wrap="square" lIns="0" tIns="0" rIns="0" bIns="0" anchor="t" anchorCtr="0">
            <a:noAutofit/>
          </a:bodyPr>
          <a:lstStyle>
            <a:lvl1pPr marR="0" lvl="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R="0" lvl="1"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R="0" lvl="3"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R="0" lvl="5"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28" name="Google Shape;128;p41"/>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b" anchorCtr="0">
            <a:noAutofit/>
          </a:bodyPr>
          <a:lstStyle>
            <a:lvl1pPr lvl="0" algn="l">
              <a:lnSpc>
                <a:spcPct val="70000"/>
              </a:lnSpc>
              <a:spcBef>
                <a:spcPts val="0"/>
              </a:spcBef>
              <a:spcAft>
                <a:spcPts val="0"/>
              </a:spcAft>
              <a:buClr>
                <a:srgbClr val="FFFFFF"/>
              </a:buClr>
              <a:buSzPts val="5400"/>
              <a:buFont typeface="Century Gothic"/>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41"/>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1"/>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1"/>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41"/>
          <p:cNvSpPr txBox="1">
            <a:spLocks noGrp="1"/>
          </p:cNvSpPr>
          <p:nvPr>
            <p:ph type="body" idx="1"/>
          </p:nvPr>
        </p:nvSpPr>
        <p:spPr>
          <a:xfrm>
            <a:off x="457203" y="457201"/>
            <a:ext cx="3605740" cy="321698"/>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FFFFFF"/>
              </a:buClr>
              <a:buSzPts val="2000"/>
              <a:buNone/>
              <a:defRPr b="1" cap="none">
                <a:solidFill>
                  <a:srgbClr val="FFFFFF"/>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33" name="Google Shape;133;p41"/>
          <p:cNvCxnSpPr/>
          <p:nvPr/>
        </p:nvCxnSpPr>
        <p:spPr>
          <a:xfrm>
            <a:off x="8948724" y="450850"/>
            <a:ext cx="0" cy="5949950"/>
          </a:xfrm>
          <a:prstGeom prst="straightConnector1">
            <a:avLst/>
          </a:prstGeom>
          <a:noFill/>
          <a:ln w="25400" cap="flat" cmpd="sng">
            <a:solidFill>
              <a:srgbClr val="FFFFFF"/>
            </a:solidFill>
            <a:prstDash val="solid"/>
            <a:round/>
            <a:headEnd type="none" w="sm" len="sm"/>
            <a:tailEnd type="none" w="sm" len="sm"/>
          </a:ln>
        </p:spPr>
      </p:cxnSp>
      <p:cxnSp>
        <p:nvCxnSpPr>
          <p:cNvPr id="134" name="Google Shape;134;p41"/>
          <p:cNvCxnSpPr/>
          <p:nvPr/>
        </p:nvCxnSpPr>
        <p:spPr>
          <a:xfrm>
            <a:off x="6094410" y="450850"/>
            <a:ext cx="0" cy="5949950"/>
          </a:xfrm>
          <a:prstGeom prst="straightConnector1">
            <a:avLst/>
          </a:prstGeom>
          <a:noFill/>
          <a:ln w="25400" cap="flat" cmpd="sng">
            <a:solidFill>
              <a:srgbClr val="FFFFFF"/>
            </a:solidFill>
            <a:prstDash val="solid"/>
            <a:round/>
            <a:headEnd type="none" w="sm" len="sm"/>
            <a:tailEnd type="none" w="sm" len="sm"/>
          </a:ln>
        </p:spPr>
      </p:cxnSp>
      <p:sp>
        <p:nvSpPr>
          <p:cNvPr id="135" name="Google Shape;135;p41"/>
          <p:cNvSpPr txBox="1">
            <a:spLocks noGrp="1"/>
          </p:cNvSpPr>
          <p:nvPr>
            <p:ph type="body" idx="3"/>
          </p:nvPr>
        </p:nvSpPr>
        <p:spPr>
          <a:xfrm>
            <a:off x="6165828" y="450850"/>
            <a:ext cx="2711478" cy="594995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30200" algn="l">
              <a:spcBef>
                <a:spcPts val="320"/>
              </a:spcBef>
              <a:spcAft>
                <a:spcPts val="0"/>
              </a:spcAft>
              <a:buClr>
                <a:schemeClr val="lt1"/>
              </a:buClr>
              <a:buSzPts val="1600"/>
              <a:buChar char="–"/>
              <a:defRPr sz="1600">
                <a:solidFill>
                  <a:schemeClr val="lt1"/>
                </a:solidFill>
              </a:defRPr>
            </a:lvl2pPr>
            <a:lvl3pPr marL="1371600" lvl="2" indent="-317500" algn="l">
              <a:spcBef>
                <a:spcPts val="280"/>
              </a:spcBef>
              <a:spcAft>
                <a:spcPts val="0"/>
              </a:spcAft>
              <a:buClr>
                <a:schemeClr val="lt1"/>
              </a:buClr>
              <a:buSzPts val="1400"/>
              <a:buChar char="•"/>
              <a:defRPr sz="1400">
                <a:solidFill>
                  <a:schemeClr val="lt1"/>
                </a:solidFill>
              </a:defRPr>
            </a:lvl3pPr>
            <a:lvl4pPr marL="1828800" lvl="3" indent="-304800" algn="l">
              <a:spcBef>
                <a:spcPts val="240"/>
              </a:spcBef>
              <a:spcAft>
                <a:spcPts val="0"/>
              </a:spcAft>
              <a:buClr>
                <a:schemeClr val="lt1"/>
              </a:buClr>
              <a:buSzPts val="1200"/>
              <a:buChar char="–"/>
              <a:defRPr sz="1200">
                <a:solidFill>
                  <a:schemeClr val="lt1"/>
                </a:solidFill>
              </a:defRPr>
            </a:lvl4pPr>
            <a:lvl5pPr marL="2286000" lvl="4" indent="-304800" algn="l">
              <a:spcBef>
                <a:spcPts val="240"/>
              </a:spcBef>
              <a:spcAft>
                <a:spcPts val="0"/>
              </a:spcAft>
              <a:buClr>
                <a:schemeClr val="lt1"/>
              </a:buClr>
              <a:buSzPts val="1200"/>
              <a:buChar char="»"/>
              <a:defRPr sz="1200">
                <a:solidFill>
                  <a:schemeClr val="lt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41"/>
          <p:cNvSpPr txBox="1">
            <a:spLocks noGrp="1"/>
          </p:cNvSpPr>
          <p:nvPr>
            <p:ph type="body" idx="4"/>
          </p:nvPr>
        </p:nvSpPr>
        <p:spPr>
          <a:xfrm>
            <a:off x="9020144" y="450850"/>
            <a:ext cx="2711478" cy="5949950"/>
          </a:xfrm>
          <a:prstGeom prst="rect">
            <a:avLst/>
          </a:prstGeom>
          <a:noFill/>
          <a:ln>
            <a:noFill/>
          </a:ln>
        </p:spPr>
        <p:txBody>
          <a:bodyPr spcFirstLastPara="1" wrap="square" lIns="91425" tIns="0" rIns="0" bIns="0" anchor="t" anchorCtr="0">
            <a:no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30200" algn="l">
              <a:spcBef>
                <a:spcPts val="320"/>
              </a:spcBef>
              <a:spcAft>
                <a:spcPts val="0"/>
              </a:spcAft>
              <a:buClr>
                <a:schemeClr val="lt1"/>
              </a:buClr>
              <a:buSzPts val="1600"/>
              <a:buChar char="–"/>
              <a:defRPr sz="1600">
                <a:solidFill>
                  <a:schemeClr val="lt1"/>
                </a:solidFill>
              </a:defRPr>
            </a:lvl2pPr>
            <a:lvl3pPr marL="1371600" lvl="2" indent="-317500" algn="l">
              <a:spcBef>
                <a:spcPts val="280"/>
              </a:spcBef>
              <a:spcAft>
                <a:spcPts val="0"/>
              </a:spcAft>
              <a:buClr>
                <a:schemeClr val="lt1"/>
              </a:buClr>
              <a:buSzPts val="1400"/>
              <a:buChar char="•"/>
              <a:defRPr sz="1400">
                <a:solidFill>
                  <a:schemeClr val="lt1"/>
                </a:solidFill>
              </a:defRPr>
            </a:lvl3pPr>
            <a:lvl4pPr marL="1828800" lvl="3" indent="-304800" algn="l">
              <a:spcBef>
                <a:spcPts val="240"/>
              </a:spcBef>
              <a:spcAft>
                <a:spcPts val="0"/>
              </a:spcAft>
              <a:buClr>
                <a:schemeClr val="lt1"/>
              </a:buClr>
              <a:buSzPts val="1200"/>
              <a:buChar char="–"/>
              <a:defRPr sz="1200">
                <a:solidFill>
                  <a:schemeClr val="lt1"/>
                </a:solidFill>
              </a:defRPr>
            </a:lvl4pPr>
            <a:lvl5pPr marL="2286000" lvl="4" indent="-304800" algn="l">
              <a:spcBef>
                <a:spcPts val="240"/>
              </a:spcBef>
              <a:spcAft>
                <a:spcPts val="0"/>
              </a:spcAft>
              <a:buClr>
                <a:schemeClr val="lt1"/>
              </a:buClr>
              <a:buSzPts val="1200"/>
              <a:buChar char="»"/>
              <a:defRPr sz="1200">
                <a:solidFill>
                  <a:schemeClr val="lt1"/>
                </a:solidFill>
              </a:defRPr>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A1F2"/>
        </a:solidFill>
        <a:effectLst/>
      </p:bgPr>
    </p:bg>
    <p:spTree>
      <p:nvGrpSpPr>
        <p:cNvPr id="1" name="Shape 9"/>
        <p:cNvGrpSpPr/>
        <p:nvPr/>
      </p:nvGrpSpPr>
      <p:grpSpPr>
        <a:xfrm>
          <a:off x="0" y="0"/>
          <a:ext cx="0" cy="0"/>
          <a:chOff x="0" y="0"/>
          <a:chExt cx="0" cy="0"/>
        </a:xfrm>
      </p:grpSpPr>
      <p:sp>
        <p:nvSpPr>
          <p:cNvPr id="10" name="Google Shape;10;p32"/>
          <p:cNvSpPr/>
          <p:nvPr/>
        </p:nvSpPr>
        <p:spPr>
          <a:xfrm>
            <a:off x="0" y="0"/>
            <a:ext cx="1218882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 name="Google Shape;11;p32"/>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lvl1pPr marR="0" lvl="0" algn="l" rtl="0">
              <a:lnSpc>
                <a:spcPct val="70000"/>
              </a:lnSpc>
              <a:spcBef>
                <a:spcPts val="0"/>
              </a:spcBef>
              <a:spcAft>
                <a:spcPts val="0"/>
              </a:spcAft>
              <a:buClr>
                <a:schemeClr val="accent2"/>
              </a:buClr>
              <a:buSzPts val="5400"/>
              <a:buFont typeface="Century Gothic"/>
              <a:buNone/>
              <a:defRPr sz="5400" b="1" i="0" u="none" strike="noStrike" cap="none">
                <a:solidFill>
                  <a:schemeClr val="accen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2"/>
          <p:cNvSpPr txBox="1">
            <a:spLocks noGrp="1"/>
          </p:cNvSpPr>
          <p:nvPr>
            <p:ph type="body" idx="1"/>
          </p:nvPr>
        </p:nvSpPr>
        <p:spPr>
          <a:xfrm>
            <a:off x="457202" y="2514600"/>
            <a:ext cx="11274421" cy="3890964"/>
          </a:xfrm>
          <a:prstGeom prst="rect">
            <a:avLst/>
          </a:prstGeom>
          <a:noFill/>
          <a:ln>
            <a:noFill/>
          </a:ln>
        </p:spPr>
        <p:txBody>
          <a:bodyPr spcFirstLastPara="1" wrap="square" lIns="0" tIns="0" rIns="0" bIns="0" anchor="t" anchorCtr="0">
            <a:noAutofit/>
          </a:bodyPr>
          <a:lstStyle>
            <a:lvl1pPr marL="457200" marR="0" lvl="0" indent="-355600" algn="l" rtl="0">
              <a:spcBef>
                <a:spcPts val="4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L="914400" marR="0" lvl="1" indent="-330200" algn="l" rtl="0">
              <a:spcBef>
                <a:spcPts val="32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spcBef>
                <a:spcPts val="280"/>
              </a:spcBef>
              <a:spcAft>
                <a:spcPts val="0"/>
              </a:spcAft>
              <a:buClr>
                <a:schemeClr val="lt1"/>
              </a:buClr>
              <a:buSzPts val="1400"/>
              <a:buFont typeface="Arial"/>
              <a:buChar char="•"/>
              <a:defRPr sz="1400" b="0" i="1" u="none" strike="noStrike" cap="none">
                <a:solidFill>
                  <a:schemeClr val="lt1"/>
                </a:solidFill>
                <a:latin typeface="Century Gothic"/>
                <a:ea typeface="Century Gothic"/>
                <a:cs typeface="Century Gothic"/>
                <a:sym typeface="Century Gothic"/>
              </a:defRPr>
            </a:lvl3pPr>
            <a:lvl4pPr marL="1828800" marR="0" lvl="3" indent="-304800" algn="l" rtl="0">
              <a:spcBef>
                <a:spcPts val="240"/>
              </a:spcBef>
              <a:spcAft>
                <a:spcPts val="0"/>
              </a:spcAft>
              <a:buClr>
                <a:schemeClr val="lt1"/>
              </a:buClr>
              <a:buSzPts val="1200"/>
              <a:buFont typeface="Arial"/>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spcBef>
                <a:spcPts val="240"/>
              </a:spcBef>
              <a:spcAft>
                <a:spcPts val="0"/>
              </a:spcAft>
              <a:buClr>
                <a:schemeClr val="lt1"/>
              </a:buClr>
              <a:buSzPts val="1200"/>
              <a:buFont typeface="Arial"/>
              <a:buChar char="»"/>
              <a:defRPr sz="1200" b="0" i="1" u="none" strike="noStrike" cap="none">
                <a:solidFill>
                  <a:schemeClr val="lt1"/>
                </a:solidFill>
                <a:latin typeface="Century Gothic"/>
                <a:ea typeface="Century Gothic"/>
                <a:cs typeface="Century Gothic"/>
                <a:sym typeface="Century Gothic"/>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32"/>
          <p:cNvSpPr txBox="1">
            <a:spLocks noGrp="1"/>
          </p:cNvSpPr>
          <p:nvPr>
            <p:ph type="dt" idx="10"/>
          </p:nvPr>
        </p:nvSpPr>
        <p:spPr>
          <a:xfrm>
            <a:off x="457202" y="6492875"/>
            <a:ext cx="284405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32"/>
          <p:cNvSpPr txBox="1">
            <a:spLocks noGrp="1"/>
          </p:cNvSpPr>
          <p:nvPr>
            <p:ph type="ftr" idx="11"/>
          </p:nvPr>
        </p:nvSpPr>
        <p:spPr>
          <a:xfrm>
            <a:off x="4164515" y="6492875"/>
            <a:ext cx="3859795"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32"/>
          <p:cNvSpPr txBox="1">
            <a:spLocks noGrp="1"/>
          </p:cNvSpPr>
          <p:nvPr>
            <p:ph type="sldNum" idx="12"/>
          </p:nvPr>
        </p:nvSpPr>
        <p:spPr>
          <a:xfrm>
            <a:off x="8887565" y="6492875"/>
            <a:ext cx="284405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rgbClr val="FFFFFF"/>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FFFFFF"/>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FFFFFF"/>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FFFFFF"/>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FFFFFF"/>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FFFFFF"/>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FFFFFF"/>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FFFFFF"/>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
          <p:cNvSpPr txBox="1">
            <a:spLocks noGrp="1"/>
          </p:cNvSpPr>
          <p:nvPr>
            <p:ph type="ctrTitle"/>
          </p:nvPr>
        </p:nvSpPr>
        <p:spPr>
          <a:xfrm>
            <a:off x="4577643" y="2286286"/>
            <a:ext cx="7611182" cy="1579989"/>
          </a:xfrm>
          <a:prstGeom prst="rect">
            <a:avLst/>
          </a:prstGeom>
          <a:noFill/>
          <a:ln>
            <a:noFill/>
          </a:ln>
        </p:spPr>
        <p:txBody>
          <a:bodyPr spcFirstLastPara="1" wrap="square" lIns="0" tIns="45675" rIns="0" bIns="0" anchor="b" anchorCtr="0">
            <a:noAutofit/>
          </a:bodyPr>
          <a:lstStyle/>
          <a:p>
            <a:pPr marL="0" lvl="0" indent="0" algn="l" rtl="0">
              <a:lnSpc>
                <a:spcPct val="90000"/>
              </a:lnSpc>
              <a:spcBef>
                <a:spcPts val="0"/>
              </a:spcBef>
              <a:spcAft>
                <a:spcPts val="0"/>
              </a:spcAft>
              <a:buClr>
                <a:schemeClr val="dk1"/>
              </a:buClr>
              <a:buSzPts val="1100"/>
              <a:buFont typeface="Century Gothic"/>
              <a:buNone/>
            </a:pPr>
            <a:br>
              <a:rPr lang="en-US" sz="4400" b="1" dirty="0">
                <a:solidFill>
                  <a:srgbClr val="38761D"/>
                </a:solidFill>
              </a:rPr>
            </a:br>
            <a:r>
              <a:rPr lang="en-US" sz="4400" b="1" dirty="0">
                <a:solidFill>
                  <a:srgbClr val="26A72D"/>
                </a:solidFill>
                <a:latin typeface="Roboto" panose="020B0604020202020204" charset="0"/>
                <a:ea typeface="Roboto" panose="020B0604020202020204" charset="0"/>
              </a:rPr>
              <a:t>GMU</a:t>
            </a:r>
            <a:br>
              <a:rPr lang="en-US" sz="4400" b="1" dirty="0">
                <a:solidFill>
                  <a:srgbClr val="26A72D"/>
                </a:solidFill>
                <a:latin typeface="Roboto" panose="020B0604020202020204" charset="0"/>
                <a:ea typeface="Roboto" panose="020B0604020202020204" charset="0"/>
              </a:rPr>
            </a:br>
            <a:r>
              <a:rPr lang="en-US" sz="4400" b="1" dirty="0">
                <a:solidFill>
                  <a:srgbClr val="26A72D"/>
                </a:solidFill>
                <a:latin typeface="Roboto" panose="020B0604020202020204" charset="0"/>
                <a:ea typeface="Roboto" panose="020B0604020202020204" charset="0"/>
              </a:rPr>
              <a:t>US IMMIGRATION 101</a:t>
            </a:r>
            <a:endParaRPr dirty="0">
              <a:solidFill>
                <a:srgbClr val="26A72D"/>
              </a:solidFill>
              <a:latin typeface="Roboto" panose="020B0604020202020204" charset="0"/>
              <a:ea typeface="Roboto" panose="020B0604020202020204" charset="0"/>
            </a:endParaRPr>
          </a:p>
        </p:txBody>
      </p:sp>
      <p:sp>
        <p:nvSpPr>
          <p:cNvPr id="520" name="Google Shape;520;p1"/>
          <p:cNvSpPr txBox="1">
            <a:spLocks noGrp="1"/>
          </p:cNvSpPr>
          <p:nvPr>
            <p:ph type="body" idx="2"/>
          </p:nvPr>
        </p:nvSpPr>
        <p:spPr>
          <a:xfrm>
            <a:off x="4577643" y="3988383"/>
            <a:ext cx="6520100" cy="113953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400"/>
              <a:buNone/>
            </a:pPr>
            <a:endParaRPr sz="1600" dirty="0">
              <a:solidFill>
                <a:schemeClr val="dk1"/>
              </a:solidFill>
              <a:latin typeface="Roboto" panose="020B0604020202020204" charset="0"/>
              <a:ea typeface="Roboto" panose="020B0604020202020204" charset="0"/>
            </a:endParaRPr>
          </a:p>
          <a:p>
            <a:pPr marL="0" lvl="0" indent="0" algn="l" rtl="0">
              <a:spcBef>
                <a:spcPts val="0"/>
              </a:spcBef>
              <a:spcAft>
                <a:spcPts val="0"/>
              </a:spcAft>
              <a:buClr>
                <a:schemeClr val="dk1"/>
              </a:buClr>
              <a:buSzPts val="450"/>
              <a:buNone/>
            </a:pPr>
            <a:r>
              <a:rPr lang="en-US" sz="1800" b="1" dirty="0">
                <a:solidFill>
                  <a:schemeClr val="dk1"/>
                </a:solidFill>
                <a:latin typeface="Roboto" panose="020B0604020202020204" charset="0"/>
                <a:ea typeface="Roboto" panose="020B0604020202020204" charset="0"/>
              </a:rPr>
              <a:t>CASSIE JEFFERS, </a:t>
            </a:r>
            <a:r>
              <a:rPr lang="en-US" sz="1800" i="1" dirty="0">
                <a:solidFill>
                  <a:schemeClr val="dk1"/>
                </a:solidFill>
                <a:latin typeface="Roboto" panose="020B0604020202020204" charset="0"/>
                <a:ea typeface="Roboto" panose="020B0604020202020204" charset="0"/>
              </a:rPr>
              <a:t>SENIOR ATTORNEY</a:t>
            </a:r>
            <a:endParaRPr dirty="0">
              <a:latin typeface="Roboto" panose="020B0604020202020204" charset="0"/>
              <a:ea typeface="Roboto" panose="020B0604020202020204" charset="0"/>
            </a:endParaRPr>
          </a:p>
          <a:p>
            <a:pPr marL="0" lvl="0" indent="0" algn="l" rtl="0">
              <a:spcBef>
                <a:spcPts val="0"/>
              </a:spcBef>
              <a:spcAft>
                <a:spcPts val="0"/>
              </a:spcAft>
              <a:buClr>
                <a:schemeClr val="dk1"/>
              </a:buClr>
              <a:buSzPts val="450"/>
              <a:buNone/>
            </a:pPr>
            <a:r>
              <a:rPr lang="en-US" sz="1800" b="1" dirty="0">
                <a:solidFill>
                  <a:schemeClr val="dk1"/>
                </a:solidFill>
                <a:latin typeface="Roboto" panose="020B0604020202020204" charset="0"/>
                <a:ea typeface="Roboto" panose="020B0604020202020204" charset="0"/>
              </a:rPr>
              <a:t>CHRISTINA HAINES, </a:t>
            </a:r>
            <a:r>
              <a:rPr lang="en-US" sz="1800" i="1" dirty="0">
                <a:solidFill>
                  <a:schemeClr val="dk1"/>
                </a:solidFill>
                <a:latin typeface="Roboto" panose="020B0604020202020204" charset="0"/>
                <a:ea typeface="Roboto" panose="020B0604020202020204" charset="0"/>
              </a:rPr>
              <a:t>ATTORNEY</a:t>
            </a:r>
            <a:endParaRPr sz="1800" i="1" dirty="0">
              <a:solidFill>
                <a:schemeClr val="dk1"/>
              </a:solidFill>
              <a:latin typeface="Roboto" panose="020B0604020202020204" charset="0"/>
              <a:ea typeface="Roboto" panose="020B0604020202020204" charset="0"/>
            </a:endParaRPr>
          </a:p>
          <a:p>
            <a:pPr marL="0" lvl="0" indent="0" algn="l" rtl="0">
              <a:spcBef>
                <a:spcPts val="0"/>
              </a:spcBef>
              <a:spcAft>
                <a:spcPts val="0"/>
              </a:spcAft>
              <a:buClr>
                <a:schemeClr val="dk1"/>
              </a:buClr>
              <a:buSzPts val="450"/>
              <a:buNone/>
            </a:pPr>
            <a:r>
              <a:rPr lang="en-US" sz="1800" b="1" dirty="0">
                <a:solidFill>
                  <a:schemeClr val="dk1"/>
                </a:solidFill>
                <a:latin typeface="Roboto" panose="020B0604020202020204" charset="0"/>
                <a:ea typeface="Roboto" panose="020B0604020202020204" charset="0"/>
              </a:rPr>
              <a:t>NAOMI KIM, </a:t>
            </a:r>
            <a:r>
              <a:rPr lang="en-US" sz="1800" i="1" dirty="0">
                <a:solidFill>
                  <a:schemeClr val="dk1"/>
                </a:solidFill>
                <a:latin typeface="Roboto" panose="020B0604020202020204" charset="0"/>
                <a:ea typeface="Roboto" panose="020B0604020202020204" charset="0"/>
              </a:rPr>
              <a:t>ATTORNEY</a:t>
            </a:r>
            <a:endParaRPr sz="1800" i="1" dirty="0">
              <a:solidFill>
                <a:schemeClr val="dk1"/>
              </a:solidFill>
              <a:latin typeface="Roboto" panose="020B0604020202020204" charset="0"/>
              <a:ea typeface="Roboto" panose="020B0604020202020204" charset="0"/>
            </a:endParaRPr>
          </a:p>
          <a:p>
            <a:pPr marL="0" lvl="0" indent="0" algn="l" rtl="0">
              <a:spcBef>
                <a:spcPts val="0"/>
              </a:spcBef>
              <a:spcAft>
                <a:spcPts val="0"/>
              </a:spcAft>
              <a:buClr>
                <a:schemeClr val="dk1"/>
              </a:buClr>
              <a:buSzPts val="450"/>
              <a:buNone/>
            </a:pPr>
            <a:endParaRPr sz="1800" i="1" dirty="0">
              <a:solidFill>
                <a:schemeClr val="dk1"/>
              </a:solidFill>
            </a:endParaRPr>
          </a:p>
          <a:p>
            <a:pPr marL="0" lvl="0" indent="0" algn="l" rtl="0">
              <a:spcBef>
                <a:spcPts val="0"/>
              </a:spcBef>
              <a:spcAft>
                <a:spcPts val="0"/>
              </a:spcAft>
              <a:buClr>
                <a:srgbClr val="000000"/>
              </a:buClr>
              <a:buSzPts val="450"/>
              <a:buNone/>
            </a:pPr>
            <a:endParaRPr sz="1800" i="1" dirty="0">
              <a:solidFill>
                <a:schemeClr val="dk1"/>
              </a:solidFill>
            </a:endParaRPr>
          </a:p>
          <a:p>
            <a:pPr marL="0" lvl="0" indent="0" algn="l" rtl="0">
              <a:spcBef>
                <a:spcPts val="0"/>
              </a:spcBef>
              <a:spcAft>
                <a:spcPts val="0"/>
              </a:spcAft>
              <a:buClr>
                <a:srgbClr val="000000"/>
              </a:buClr>
              <a:buSzPts val="450"/>
              <a:buNone/>
            </a:pPr>
            <a:endParaRPr sz="1800" i="1" dirty="0">
              <a:solidFill>
                <a:schemeClr val="dk1"/>
              </a:solidFill>
            </a:endParaRPr>
          </a:p>
          <a:p>
            <a:pPr marL="0" lvl="0" indent="0" algn="l" rtl="0">
              <a:spcBef>
                <a:spcPts val="0"/>
              </a:spcBef>
              <a:spcAft>
                <a:spcPts val="0"/>
              </a:spcAft>
              <a:buClr>
                <a:srgbClr val="000000"/>
              </a:buClr>
              <a:buSzPts val="450"/>
              <a:buNone/>
            </a:pPr>
            <a:endParaRPr sz="1799" b="1" dirty="0">
              <a:solidFill>
                <a:schemeClr val="dk1"/>
              </a:solidFill>
            </a:endParaRPr>
          </a:p>
          <a:p>
            <a:pPr marL="0" lvl="0" indent="0" algn="l" rtl="0">
              <a:spcBef>
                <a:spcPts val="0"/>
              </a:spcBef>
              <a:spcAft>
                <a:spcPts val="0"/>
              </a:spcAft>
              <a:buClr>
                <a:srgbClr val="000000"/>
              </a:buClr>
              <a:buSzPts val="450"/>
              <a:buNone/>
            </a:pPr>
            <a:endParaRPr sz="1799" b="1" dirty="0">
              <a:solidFill>
                <a:schemeClr val="dk1"/>
              </a:solidFill>
            </a:endParaRPr>
          </a:p>
          <a:p>
            <a:pPr marL="0" lvl="0" indent="0" algn="l" rtl="0">
              <a:spcBef>
                <a:spcPts val="0"/>
              </a:spcBef>
              <a:spcAft>
                <a:spcPts val="0"/>
              </a:spcAft>
              <a:buClr>
                <a:srgbClr val="000000"/>
              </a:buClr>
              <a:buSzPts val="450"/>
              <a:buNone/>
            </a:pPr>
            <a:endParaRPr sz="1799" b="1" dirty="0">
              <a:solidFill>
                <a:schemeClr val="dk1"/>
              </a:solidFill>
            </a:endParaRPr>
          </a:p>
          <a:p>
            <a:pPr marL="0" lvl="0" indent="0" algn="l" rtl="0">
              <a:spcBef>
                <a:spcPts val="0"/>
              </a:spcBef>
              <a:spcAft>
                <a:spcPts val="0"/>
              </a:spcAft>
              <a:buClr>
                <a:srgbClr val="000000"/>
              </a:buClr>
              <a:buSzPts val="450"/>
              <a:buNone/>
            </a:pPr>
            <a:endParaRPr sz="1799" b="1" dirty="0">
              <a:solidFill>
                <a:schemeClr val="dk1"/>
              </a:solidFill>
            </a:endParaRPr>
          </a:p>
          <a:p>
            <a:pPr marL="0" lvl="0" indent="0" algn="l" rtl="0">
              <a:spcBef>
                <a:spcPts val="0"/>
              </a:spcBef>
              <a:spcAft>
                <a:spcPts val="0"/>
              </a:spcAft>
              <a:buClr>
                <a:srgbClr val="000000"/>
              </a:buClr>
              <a:buSzPts val="450"/>
              <a:buNone/>
            </a:pPr>
            <a:endParaRPr sz="1799" b="1" dirty="0">
              <a:solidFill>
                <a:schemeClr val="dk1"/>
              </a:solidFill>
            </a:endParaRPr>
          </a:p>
          <a:p>
            <a:pPr marL="0" lvl="0" indent="0" algn="l" rtl="0">
              <a:spcBef>
                <a:spcPts val="0"/>
              </a:spcBef>
              <a:spcAft>
                <a:spcPts val="0"/>
              </a:spcAft>
              <a:buClr>
                <a:srgbClr val="000000"/>
              </a:buClr>
              <a:buSzPts val="450"/>
              <a:buNone/>
            </a:pPr>
            <a:endParaRPr sz="1799" b="1" dirty="0"/>
          </a:p>
        </p:txBody>
      </p:sp>
      <p:sp>
        <p:nvSpPr>
          <p:cNvPr id="521" name="Google Shape;521;p1"/>
          <p:cNvSpPr txBox="1">
            <a:spLocks noGrp="1"/>
          </p:cNvSpPr>
          <p:nvPr>
            <p:ph type="body" idx="3"/>
          </p:nvPr>
        </p:nvSpPr>
        <p:spPr>
          <a:xfrm>
            <a:off x="4577643" y="5372135"/>
            <a:ext cx="6520100" cy="23210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400"/>
              <a:buNone/>
            </a:pPr>
            <a:r>
              <a:rPr lang="en-US" sz="1600" dirty="0">
                <a:latin typeface="Roboto" panose="020B0604020202020204" charset="0"/>
                <a:ea typeface="Roboto" panose="020B0604020202020204" charset="0"/>
              </a:rPr>
              <a:t>February 2020</a:t>
            </a:r>
            <a:endParaRPr sz="1600" dirty="0">
              <a:latin typeface="Roboto" panose="020B0604020202020204" charset="0"/>
              <a:ea typeface="Roboto" panose="020B0604020202020204" charset="0"/>
            </a:endParaRPr>
          </a:p>
          <a:p>
            <a:pPr marL="0" lvl="0" indent="0" algn="l" rtl="0">
              <a:spcBef>
                <a:spcPts val="0"/>
              </a:spcBef>
              <a:spcAft>
                <a:spcPts val="0"/>
              </a:spcAft>
              <a:buClr>
                <a:srgbClr val="000000"/>
              </a:buClr>
              <a:buSzPts val="400"/>
              <a:buNone/>
            </a:pPr>
            <a:endParaRP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10"/>
          <p:cNvPicPr preferRelativeResize="0"/>
          <p:nvPr/>
        </p:nvPicPr>
        <p:blipFill rotWithShape="1">
          <a:blip r:embed="rId3">
            <a:alphaModFix/>
          </a:blip>
          <a:srcRect/>
          <a:stretch/>
        </p:blipFill>
        <p:spPr>
          <a:xfrm>
            <a:off x="9834282" y="0"/>
            <a:ext cx="2354542" cy="1791113"/>
          </a:xfrm>
          <a:prstGeom prst="rect">
            <a:avLst/>
          </a:prstGeom>
          <a:noFill/>
          <a:ln>
            <a:noFill/>
          </a:ln>
        </p:spPr>
      </p:pic>
      <p:sp>
        <p:nvSpPr>
          <p:cNvPr id="597" name="Google Shape;597;p10"/>
          <p:cNvSpPr txBox="1">
            <a:spLocks noGrp="1"/>
          </p:cNvSpPr>
          <p:nvPr>
            <p:ph type="title"/>
          </p:nvPr>
        </p:nvSpPr>
        <p:spPr>
          <a:xfrm>
            <a:off x="358588" y="739612"/>
            <a:ext cx="11274422" cy="1245590"/>
          </a:xfrm>
          <a:prstGeom prst="rect">
            <a:avLst/>
          </a:prstGeom>
          <a:noFill/>
          <a:ln>
            <a:noFill/>
          </a:ln>
        </p:spPr>
        <p:txBody>
          <a:bodyPr spcFirstLastPara="1" wrap="square" lIns="0" tIns="45700" rIns="0" bIns="0" anchor="t" anchorCtr="0">
            <a:noAutofit/>
          </a:bodyPr>
          <a:lstStyle/>
          <a:p>
            <a:pPr marL="0" lvl="0" indent="0" algn="l" rtl="0">
              <a:lnSpc>
                <a:spcPct val="70000"/>
              </a:lnSpc>
              <a:spcBef>
                <a:spcPts val="0"/>
              </a:spcBef>
              <a:spcAft>
                <a:spcPts val="0"/>
              </a:spcAft>
              <a:buClr>
                <a:srgbClr val="1DA1F2"/>
              </a:buClr>
              <a:buSzPts val="4800"/>
              <a:buFont typeface="Century Gothic"/>
              <a:buNone/>
            </a:pPr>
            <a:r>
              <a:rPr lang="en-US" sz="4800" b="1" dirty="0">
                <a:solidFill>
                  <a:srgbClr val="26A72D"/>
                </a:solidFill>
                <a:latin typeface="Roboto" panose="020B0604020202020204" charset="0"/>
                <a:ea typeface="Roboto" panose="020B0604020202020204" charset="0"/>
              </a:rPr>
              <a:t>EDUCATION MISMATCH</a:t>
            </a:r>
            <a:endParaRPr dirty="0">
              <a:solidFill>
                <a:srgbClr val="26A72D"/>
              </a:solidFill>
              <a:latin typeface="Roboto" panose="020B0604020202020204" charset="0"/>
              <a:ea typeface="Roboto" panose="020B0604020202020204" charset="0"/>
            </a:endParaRPr>
          </a:p>
        </p:txBody>
      </p:sp>
      <p:sp>
        <p:nvSpPr>
          <p:cNvPr id="598" name="Google Shape;598;p10"/>
          <p:cNvSpPr txBox="1">
            <a:spLocks noGrp="1"/>
          </p:cNvSpPr>
          <p:nvPr>
            <p:ph type="body" idx="4294967295"/>
          </p:nvPr>
        </p:nvSpPr>
        <p:spPr>
          <a:xfrm>
            <a:off x="0" y="2514600"/>
            <a:ext cx="10987088" cy="389096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lt1"/>
              </a:buClr>
              <a:buSzPts val="2000"/>
              <a:buChar char="•"/>
            </a:pPr>
            <a:r>
              <a:rPr lang="en-US"/>
              <a:t>Software Engineer</a:t>
            </a:r>
            <a:endParaRPr/>
          </a:p>
          <a:p>
            <a:pPr marL="342900" lvl="0" indent="-342900" algn="l" rtl="0">
              <a:spcBef>
                <a:spcPts val="400"/>
              </a:spcBef>
              <a:spcAft>
                <a:spcPts val="0"/>
              </a:spcAft>
              <a:buClr>
                <a:schemeClr val="lt1"/>
              </a:buClr>
              <a:buSzPts val="2000"/>
              <a:buChar char="•"/>
            </a:pPr>
            <a:r>
              <a:rPr lang="en-US"/>
              <a:t>Software Developer</a:t>
            </a:r>
            <a:endParaRPr/>
          </a:p>
          <a:p>
            <a:pPr marL="342900" lvl="0" indent="-342900" algn="l" rtl="0">
              <a:spcBef>
                <a:spcPts val="400"/>
              </a:spcBef>
              <a:spcAft>
                <a:spcPts val="0"/>
              </a:spcAft>
              <a:buClr>
                <a:schemeClr val="lt1"/>
              </a:buClr>
              <a:buSzPts val="2000"/>
              <a:buChar char="•"/>
            </a:pPr>
            <a:r>
              <a:rPr lang="en-US"/>
              <a:t>Computer Engineer</a:t>
            </a:r>
            <a:endParaRPr/>
          </a:p>
          <a:p>
            <a:pPr marL="342900" lvl="0" indent="-342900" algn="l" rtl="0">
              <a:spcBef>
                <a:spcPts val="400"/>
              </a:spcBef>
              <a:spcAft>
                <a:spcPts val="0"/>
              </a:spcAft>
              <a:buClr>
                <a:schemeClr val="lt1"/>
              </a:buClr>
              <a:buSzPts val="2000"/>
              <a:buChar char="•"/>
            </a:pPr>
            <a:r>
              <a:rPr lang="en-US"/>
              <a:t>Graphic Designer</a:t>
            </a:r>
            <a:endParaRPr/>
          </a:p>
          <a:p>
            <a:pPr marL="342900" lvl="0" indent="-342900" algn="l" rtl="0">
              <a:spcBef>
                <a:spcPts val="400"/>
              </a:spcBef>
              <a:spcAft>
                <a:spcPts val="0"/>
              </a:spcAft>
              <a:buClr>
                <a:schemeClr val="lt1"/>
              </a:buClr>
              <a:buSzPts val="2000"/>
              <a:buChar char="•"/>
            </a:pPr>
            <a:r>
              <a:rPr lang="en-US"/>
              <a:t>Technical Writer</a:t>
            </a:r>
            <a:endParaRPr/>
          </a:p>
          <a:p>
            <a:pPr marL="342900" lvl="0" indent="-342900" algn="l" rtl="0">
              <a:spcBef>
                <a:spcPts val="400"/>
              </a:spcBef>
              <a:spcAft>
                <a:spcPts val="0"/>
              </a:spcAft>
              <a:buClr>
                <a:schemeClr val="lt1"/>
              </a:buClr>
              <a:buSzPts val="2000"/>
              <a:buChar char="•"/>
            </a:pPr>
            <a:r>
              <a:rPr lang="en-US"/>
              <a:t>Statistician</a:t>
            </a:r>
            <a:endParaRPr/>
          </a:p>
          <a:p>
            <a:pPr marL="342900" lvl="0" indent="-342900" algn="l" rtl="0">
              <a:spcBef>
                <a:spcPts val="400"/>
              </a:spcBef>
              <a:spcAft>
                <a:spcPts val="0"/>
              </a:spcAft>
              <a:buClr>
                <a:schemeClr val="lt1"/>
              </a:buClr>
              <a:buSzPts val="2000"/>
              <a:buChar char="•"/>
            </a:pPr>
            <a:r>
              <a:rPr lang="en-US"/>
              <a:t>Accountant</a:t>
            </a:r>
            <a:endParaRPr/>
          </a:p>
        </p:txBody>
      </p:sp>
      <p:sp>
        <p:nvSpPr>
          <p:cNvPr id="599" name="Google Shape;599;p10"/>
          <p:cNvSpPr txBox="1"/>
          <p:nvPr/>
        </p:nvSpPr>
        <p:spPr>
          <a:xfrm>
            <a:off x="358588" y="1696912"/>
            <a:ext cx="11223812"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dk1"/>
                </a:solidFill>
                <a:latin typeface="Roboto" panose="020B0604020202020204" charset="0"/>
                <a:ea typeface="Roboto" panose="020B0604020202020204" charset="0"/>
                <a:cs typeface="Century Gothic"/>
                <a:sym typeface="Century Gothic"/>
              </a:rPr>
              <a:t>Degree must be </a:t>
            </a:r>
            <a:r>
              <a:rPr lang="en-US" sz="2600" b="1" dirty="0">
                <a:solidFill>
                  <a:schemeClr val="dk1"/>
                </a:solidFill>
                <a:latin typeface="Roboto" panose="020B0604020202020204" charset="0"/>
                <a:ea typeface="Roboto" panose="020B0604020202020204" charset="0"/>
                <a:cs typeface="Century Gothic"/>
                <a:sym typeface="Century Gothic"/>
              </a:rPr>
              <a:t>closely related </a:t>
            </a:r>
            <a:r>
              <a:rPr lang="en-US" sz="2600" dirty="0">
                <a:solidFill>
                  <a:schemeClr val="dk1"/>
                </a:solidFill>
                <a:latin typeface="Roboto" panose="020B0604020202020204" charset="0"/>
                <a:ea typeface="Roboto" panose="020B0604020202020204" charset="0"/>
                <a:cs typeface="Century Gothic"/>
                <a:sym typeface="Century Gothic"/>
              </a:rPr>
              <a:t>to the offered specialty occupation</a:t>
            </a:r>
            <a:endParaRPr dirty="0">
              <a:latin typeface="Roboto" panose="020B0604020202020204" charset="0"/>
              <a:ea typeface="Roboto" panose="020B0604020202020204" charset="0"/>
            </a:endParaRPr>
          </a:p>
          <a:p>
            <a:pPr marL="0" marR="0" lvl="0" indent="0" algn="l" rtl="0">
              <a:spcBef>
                <a:spcPts val="0"/>
              </a:spcBef>
              <a:spcAft>
                <a:spcPts val="0"/>
              </a:spcAft>
              <a:buNone/>
            </a:pPr>
            <a:endParaRPr sz="2600" dirty="0">
              <a:solidFill>
                <a:schemeClr val="dk1"/>
              </a:solidFill>
              <a:latin typeface="Century Gothic"/>
              <a:ea typeface="Century Gothic"/>
              <a:cs typeface="Century Gothic"/>
              <a:sym typeface="Century Gothic"/>
            </a:endParaRPr>
          </a:p>
        </p:txBody>
      </p:sp>
      <p:sp>
        <p:nvSpPr>
          <p:cNvPr id="600" name="Google Shape;600;p10"/>
          <p:cNvSpPr txBox="1"/>
          <p:nvPr/>
        </p:nvSpPr>
        <p:spPr>
          <a:xfrm>
            <a:off x="457201" y="2518259"/>
            <a:ext cx="10116951" cy="4001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26A72D"/>
                </a:solidFill>
                <a:latin typeface="Roboto" panose="020B0604020202020204" charset="0"/>
                <a:ea typeface="Roboto" panose="020B0604020202020204" charset="0"/>
                <a:cs typeface="Century Gothic"/>
                <a:sym typeface="Century Gothic"/>
              </a:rPr>
              <a:t>Software Engineer</a:t>
            </a:r>
            <a:endParaRPr dirty="0">
              <a:solidFill>
                <a:srgbClr val="26A72D"/>
              </a:solidFill>
              <a:latin typeface="Roboto" panose="020B0604020202020204" charset="0"/>
              <a:ea typeface="Roboto" panose="020B0604020202020204" charset="0"/>
            </a:endParaRPr>
          </a:p>
          <a:p>
            <a:pPr marL="0" marR="0" lvl="0" indent="0" algn="l" rtl="0">
              <a:spcBef>
                <a:spcPts val="0"/>
              </a:spcBef>
              <a:spcAft>
                <a:spcPts val="0"/>
              </a:spcAft>
              <a:buNone/>
            </a:pPr>
            <a:endParaRPr sz="2400" dirty="0">
              <a:solidFill>
                <a:schemeClr val="dk1"/>
              </a:solidFill>
              <a:latin typeface="Roboto" panose="020B0604020202020204" charset="0"/>
              <a:ea typeface="Roboto" panose="020B0604020202020204" charset="0"/>
              <a:cs typeface="Century Gothic"/>
              <a:sym typeface="Century Gothic"/>
            </a:endParaRPr>
          </a:p>
          <a:p>
            <a:r>
              <a:rPr lang="en-US" sz="2200" dirty="0">
                <a:solidFill>
                  <a:schemeClr val="dk1"/>
                </a:solidFill>
                <a:latin typeface="Roboto" panose="020B0604020202020204" charset="0"/>
                <a:ea typeface="Roboto" panose="020B0604020202020204" charset="0"/>
                <a:cs typeface="Century Gothic"/>
                <a:sym typeface="Century Gothic"/>
              </a:rPr>
              <a:t>Closely related:   Computer Science, Computer Engineering, 								Software Engineering</a:t>
            </a:r>
            <a:endParaRPr lang="en-US" sz="2200" dirty="0">
              <a:solidFill>
                <a:schemeClr val="dk1"/>
              </a:solidFill>
              <a:latin typeface="Roboto" panose="020B0604020202020204" charset="0"/>
              <a:ea typeface="Roboto" panose="020B0604020202020204" charset="0"/>
            </a:endParaRPr>
          </a:p>
          <a:p>
            <a:pPr marL="0" marR="0" lvl="0" indent="0" algn="l" rtl="0">
              <a:spcBef>
                <a:spcPts val="0"/>
              </a:spcBef>
              <a:spcAft>
                <a:spcPts val="0"/>
              </a:spcAft>
              <a:buNone/>
            </a:pPr>
            <a:endParaRPr lang="en-US" sz="2200" dirty="0">
              <a:solidFill>
                <a:schemeClr val="dk1"/>
              </a:solidFill>
              <a:latin typeface="Roboto" panose="020B0604020202020204" charset="0"/>
              <a:ea typeface="Roboto" panose="020B0604020202020204" charset="0"/>
              <a:cs typeface="Century Gothic"/>
            </a:endParaRPr>
          </a:p>
          <a:p>
            <a:r>
              <a:rPr lang="en-US" sz="2200" dirty="0">
                <a:solidFill>
                  <a:schemeClr val="dk1"/>
                </a:solidFill>
                <a:latin typeface="Roboto" panose="020B0604020202020204" charset="0"/>
                <a:ea typeface="Roboto" panose="020B0604020202020204" charset="0"/>
                <a:cs typeface="Century Gothic"/>
                <a:sym typeface="Century Gothic"/>
              </a:rPr>
              <a:t>Semi-related:   Electrical Engineering, Information Systems, 								Information Technology</a:t>
            </a:r>
            <a:endParaRPr lang="en-US" sz="2200" dirty="0">
              <a:solidFill>
                <a:schemeClr val="dk1"/>
              </a:solidFill>
              <a:latin typeface="Roboto" panose="020B0604020202020204" charset="0"/>
              <a:ea typeface="Roboto" panose="020B0604020202020204" charset="0"/>
            </a:endParaRPr>
          </a:p>
          <a:p>
            <a:pPr marL="0" marR="0" lvl="0" indent="0" algn="l" rtl="0">
              <a:spcBef>
                <a:spcPts val="0"/>
              </a:spcBef>
              <a:spcAft>
                <a:spcPts val="0"/>
              </a:spcAft>
              <a:buNone/>
            </a:pPr>
            <a:endParaRPr lang="en-US" sz="2200" dirty="0">
              <a:solidFill>
                <a:schemeClr val="dk1"/>
              </a:solidFill>
              <a:latin typeface="Roboto" panose="020B0604020202020204" charset="0"/>
              <a:ea typeface="Roboto" panose="020B0604020202020204" charset="0"/>
              <a:cs typeface="Century Gothic"/>
            </a:endParaRPr>
          </a:p>
          <a:p>
            <a:r>
              <a:rPr lang="en-US" sz="2200" dirty="0">
                <a:solidFill>
                  <a:schemeClr val="dk1"/>
                </a:solidFill>
                <a:latin typeface="Roboto" panose="020B0604020202020204" charset="0"/>
                <a:ea typeface="Roboto" panose="020B0604020202020204" charset="0"/>
                <a:cs typeface="Century Gothic"/>
                <a:sym typeface="Century Gothic"/>
              </a:rPr>
              <a:t>Unrelated:     Physics, International Relations, Literature, 									Business Administration</a:t>
            </a:r>
            <a:endParaRPr lang="en-US" sz="2200" dirty="0">
              <a:solidFill>
                <a:schemeClr val="dk1"/>
              </a:solidFill>
              <a:latin typeface="Roboto" panose="020B0604020202020204" charset="0"/>
              <a:ea typeface="Roboto" panose="020B0604020202020204" charset="0"/>
              <a:cs typeface="Century Gothic"/>
            </a:endParaRPr>
          </a:p>
          <a:p>
            <a:endParaRPr lang="en-US" sz="2200" dirty="0">
              <a:solidFill>
                <a:schemeClr val="dk1"/>
              </a:solidFill>
              <a:latin typeface="Century Gothic"/>
            </a:endParaRPr>
          </a:p>
        </p:txBody>
      </p:sp>
      <p:sp>
        <p:nvSpPr>
          <p:cNvPr id="601" name="Google Shape;601;p10"/>
          <p:cNvSpPr/>
          <p:nvPr/>
        </p:nvSpPr>
        <p:spPr>
          <a:xfrm>
            <a:off x="9641766" y="5268534"/>
            <a:ext cx="1005391" cy="991686"/>
          </a:xfrm>
          <a:prstGeom prst="noSmoking">
            <a:avLst>
              <a:gd name="adj" fmla="val 18750"/>
            </a:avLst>
          </a:prstGeom>
          <a:solidFill>
            <a:srgbClr val="FF0000">
              <a:alpha val="1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FFFFFF"/>
              </a:solidFill>
              <a:latin typeface="Calibri"/>
              <a:ea typeface="Calibri"/>
              <a:cs typeface="Calibri"/>
              <a:sym typeface="Calibri"/>
            </a:endParaRPr>
          </a:p>
        </p:txBody>
      </p:sp>
      <p:pic>
        <p:nvPicPr>
          <p:cNvPr id="602" name="Google Shape;602;p10" descr="Checkmark"/>
          <p:cNvPicPr preferRelativeResize="0"/>
          <p:nvPr/>
        </p:nvPicPr>
        <p:blipFill rotWithShape="1">
          <a:blip r:embed="rId4">
            <a:alphaModFix/>
          </a:blip>
          <a:srcRect/>
          <a:stretch/>
        </p:blipFill>
        <p:spPr>
          <a:xfrm>
            <a:off x="9744636" y="2942502"/>
            <a:ext cx="1049631" cy="1049631"/>
          </a:xfrm>
          <a:prstGeom prst="rect">
            <a:avLst/>
          </a:prstGeom>
          <a:noFill/>
          <a:ln>
            <a:noFill/>
          </a:ln>
        </p:spPr>
      </p:pic>
      <p:sp>
        <p:nvSpPr>
          <p:cNvPr id="603" name="Google Shape;603;p10"/>
          <p:cNvSpPr/>
          <p:nvPr/>
        </p:nvSpPr>
        <p:spPr>
          <a:xfrm>
            <a:off x="9494385" y="4147652"/>
            <a:ext cx="1299882" cy="965363"/>
          </a:xfrm>
          <a:custGeom>
            <a:avLst/>
            <a:gdLst/>
            <a:ahLst/>
            <a:cxnLst/>
            <a:rect l="l" t="t" r="r" b="b"/>
            <a:pathLst>
              <a:path w="120000" h="120000" extrusionOk="0">
                <a:moveTo>
                  <a:pt x="0" y="0"/>
                </a:moveTo>
                <a:lnTo>
                  <a:pt x="120000" y="0"/>
                </a:lnTo>
                <a:lnTo>
                  <a:pt x="120000" y="120000"/>
                </a:lnTo>
                <a:lnTo>
                  <a:pt x="0" y="120000"/>
                </a:lnTo>
                <a:close/>
                <a:moveTo>
                  <a:pt x="40903" y="40714"/>
                </a:moveTo>
                <a:lnTo>
                  <a:pt x="40903" y="40714"/>
                </a:lnTo>
                <a:cubicBezTo>
                  <a:pt x="40903" y="26513"/>
                  <a:pt x="49453" y="15000"/>
                  <a:pt x="60000" y="15000"/>
                </a:cubicBezTo>
                <a:cubicBezTo>
                  <a:pt x="70547" y="15000"/>
                  <a:pt x="79097" y="26513"/>
                  <a:pt x="79097" y="40714"/>
                </a:cubicBezTo>
                <a:cubicBezTo>
                  <a:pt x="79097" y="51365"/>
                  <a:pt x="74822" y="60000"/>
                  <a:pt x="69548" y="60000"/>
                </a:cubicBezTo>
                <a:cubicBezTo>
                  <a:pt x="66912" y="60000"/>
                  <a:pt x="64774" y="64317"/>
                  <a:pt x="64774" y="69643"/>
                </a:cubicBezTo>
                <a:lnTo>
                  <a:pt x="64774" y="82500"/>
                </a:lnTo>
                <a:lnTo>
                  <a:pt x="55226" y="82500"/>
                </a:lnTo>
                <a:lnTo>
                  <a:pt x="55226" y="69643"/>
                </a:lnTo>
                <a:cubicBezTo>
                  <a:pt x="55226" y="58992"/>
                  <a:pt x="59501" y="50357"/>
                  <a:pt x="64774" y="50357"/>
                </a:cubicBezTo>
                <a:cubicBezTo>
                  <a:pt x="67411" y="50357"/>
                  <a:pt x="69548" y="46040"/>
                  <a:pt x="69548" y="40714"/>
                </a:cubicBezTo>
                <a:cubicBezTo>
                  <a:pt x="69548" y="33613"/>
                  <a:pt x="65273" y="27857"/>
                  <a:pt x="60000" y="27857"/>
                </a:cubicBezTo>
                <a:cubicBezTo>
                  <a:pt x="54727" y="27857"/>
                  <a:pt x="50452" y="33613"/>
                  <a:pt x="50452" y="40714"/>
                </a:cubicBezTo>
                <a:close/>
                <a:moveTo>
                  <a:pt x="60000" y="85714"/>
                </a:moveTo>
                <a:cubicBezTo>
                  <a:pt x="63955" y="85714"/>
                  <a:pt x="67161" y="90032"/>
                  <a:pt x="67161" y="95357"/>
                </a:cubicBezTo>
                <a:cubicBezTo>
                  <a:pt x="67161" y="100683"/>
                  <a:pt x="63955" y="105000"/>
                  <a:pt x="60000" y="105000"/>
                </a:cubicBezTo>
                <a:cubicBezTo>
                  <a:pt x="56045" y="105000"/>
                  <a:pt x="52839" y="100683"/>
                  <a:pt x="52839" y="95357"/>
                </a:cubicBezTo>
                <a:cubicBezTo>
                  <a:pt x="52839" y="90032"/>
                  <a:pt x="56045" y="85714"/>
                  <a:pt x="60000" y="85714"/>
                </a:cubicBezTo>
                <a:close/>
              </a:path>
              <a:path w="120000" h="120000" fill="darken" extrusionOk="0">
                <a:moveTo>
                  <a:pt x="40903" y="40714"/>
                </a:moveTo>
                <a:lnTo>
                  <a:pt x="40903" y="40714"/>
                </a:lnTo>
                <a:cubicBezTo>
                  <a:pt x="40903" y="26513"/>
                  <a:pt x="49453" y="15000"/>
                  <a:pt x="60000" y="15000"/>
                </a:cubicBezTo>
                <a:cubicBezTo>
                  <a:pt x="70547" y="15000"/>
                  <a:pt x="79097" y="26513"/>
                  <a:pt x="79097" y="40714"/>
                </a:cubicBezTo>
                <a:cubicBezTo>
                  <a:pt x="79097" y="51365"/>
                  <a:pt x="74822" y="60000"/>
                  <a:pt x="69548" y="60000"/>
                </a:cubicBezTo>
                <a:cubicBezTo>
                  <a:pt x="66912" y="60000"/>
                  <a:pt x="64774" y="64317"/>
                  <a:pt x="64774" y="69643"/>
                </a:cubicBezTo>
                <a:lnTo>
                  <a:pt x="64774" y="82500"/>
                </a:lnTo>
                <a:lnTo>
                  <a:pt x="55226" y="82500"/>
                </a:lnTo>
                <a:lnTo>
                  <a:pt x="55226" y="69643"/>
                </a:lnTo>
                <a:cubicBezTo>
                  <a:pt x="55226" y="58992"/>
                  <a:pt x="59501" y="50357"/>
                  <a:pt x="64774" y="50357"/>
                </a:cubicBezTo>
                <a:cubicBezTo>
                  <a:pt x="67411" y="50357"/>
                  <a:pt x="69548" y="46040"/>
                  <a:pt x="69548" y="40714"/>
                </a:cubicBezTo>
                <a:cubicBezTo>
                  <a:pt x="69548" y="33613"/>
                  <a:pt x="65273" y="27857"/>
                  <a:pt x="60000" y="27857"/>
                </a:cubicBezTo>
                <a:cubicBezTo>
                  <a:pt x="54727" y="27857"/>
                  <a:pt x="50452" y="33613"/>
                  <a:pt x="50452" y="40714"/>
                </a:cubicBezTo>
                <a:close/>
                <a:moveTo>
                  <a:pt x="60000" y="85714"/>
                </a:moveTo>
                <a:cubicBezTo>
                  <a:pt x="63955" y="85714"/>
                  <a:pt x="67161" y="90032"/>
                  <a:pt x="67161" y="95357"/>
                </a:cubicBezTo>
                <a:cubicBezTo>
                  <a:pt x="67161" y="100683"/>
                  <a:pt x="63955" y="105000"/>
                  <a:pt x="60000" y="105000"/>
                </a:cubicBezTo>
                <a:cubicBezTo>
                  <a:pt x="56045" y="105000"/>
                  <a:pt x="52839" y="100683"/>
                  <a:pt x="52839" y="95357"/>
                </a:cubicBezTo>
                <a:cubicBezTo>
                  <a:pt x="52839" y="90032"/>
                  <a:pt x="56045" y="85714"/>
                  <a:pt x="60000" y="85714"/>
                </a:cubicBezTo>
                <a:close/>
              </a:path>
              <a:path w="120000" h="120000" fill="none" extrusionOk="0">
                <a:moveTo>
                  <a:pt x="40903" y="40714"/>
                </a:moveTo>
                <a:lnTo>
                  <a:pt x="40903" y="40714"/>
                </a:lnTo>
                <a:cubicBezTo>
                  <a:pt x="40903" y="26513"/>
                  <a:pt x="49453" y="15000"/>
                  <a:pt x="60000" y="15000"/>
                </a:cubicBezTo>
                <a:cubicBezTo>
                  <a:pt x="70547" y="15000"/>
                  <a:pt x="79097" y="26513"/>
                  <a:pt x="79097" y="40714"/>
                </a:cubicBezTo>
                <a:cubicBezTo>
                  <a:pt x="79097" y="51365"/>
                  <a:pt x="74822" y="60000"/>
                  <a:pt x="69548" y="60000"/>
                </a:cubicBezTo>
                <a:cubicBezTo>
                  <a:pt x="66912" y="60000"/>
                  <a:pt x="64774" y="64317"/>
                  <a:pt x="64774" y="69643"/>
                </a:cubicBezTo>
                <a:lnTo>
                  <a:pt x="64774" y="82500"/>
                </a:lnTo>
                <a:lnTo>
                  <a:pt x="55226" y="82500"/>
                </a:lnTo>
                <a:lnTo>
                  <a:pt x="55226" y="69643"/>
                </a:lnTo>
                <a:cubicBezTo>
                  <a:pt x="55226" y="58992"/>
                  <a:pt x="59501" y="50357"/>
                  <a:pt x="64774" y="50357"/>
                </a:cubicBezTo>
                <a:cubicBezTo>
                  <a:pt x="67411" y="50357"/>
                  <a:pt x="69548" y="46040"/>
                  <a:pt x="69548" y="40714"/>
                </a:cubicBezTo>
                <a:cubicBezTo>
                  <a:pt x="69548" y="33613"/>
                  <a:pt x="65273" y="27857"/>
                  <a:pt x="60000" y="27857"/>
                </a:cubicBezTo>
                <a:cubicBezTo>
                  <a:pt x="54727" y="27857"/>
                  <a:pt x="50452" y="33613"/>
                  <a:pt x="50452" y="40714"/>
                </a:cubicBezTo>
                <a:close/>
                <a:moveTo>
                  <a:pt x="60000" y="85714"/>
                </a:moveTo>
                <a:cubicBezTo>
                  <a:pt x="63955" y="85714"/>
                  <a:pt x="67161" y="90032"/>
                  <a:pt x="67161" y="95357"/>
                </a:cubicBezTo>
                <a:cubicBezTo>
                  <a:pt x="67161" y="100683"/>
                  <a:pt x="63955" y="105000"/>
                  <a:pt x="60000" y="105000"/>
                </a:cubicBezTo>
                <a:cubicBezTo>
                  <a:pt x="56045" y="105000"/>
                  <a:pt x="52839" y="100683"/>
                  <a:pt x="52839" y="95357"/>
                </a:cubicBezTo>
                <a:cubicBezTo>
                  <a:pt x="52839" y="90032"/>
                  <a:pt x="56045" y="85714"/>
                  <a:pt x="60000" y="85714"/>
                </a:cubicBezTo>
                <a:close/>
              </a:path>
              <a:path w="120000" h="120000" fill="none" extrusionOk="0">
                <a:moveTo>
                  <a:pt x="0" y="0"/>
                </a:moveTo>
                <a:lnTo>
                  <a:pt x="120000" y="0"/>
                </a:lnTo>
                <a:lnTo>
                  <a:pt x="120000" y="120000"/>
                </a:lnTo>
                <a:lnTo>
                  <a:pt x="0" y="120000"/>
                </a:lnTo>
                <a:close/>
              </a:path>
            </a:pathLst>
          </a:custGeom>
          <a:solidFill>
            <a:schemeClr val="lt1">
              <a:alpha val="3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5"/>
          <p:cNvSpPr txBox="1">
            <a:spLocks noGrp="1"/>
          </p:cNvSpPr>
          <p:nvPr>
            <p:ph type="title"/>
          </p:nvPr>
        </p:nvSpPr>
        <p:spPr>
          <a:xfrm>
            <a:off x="457202" y="1828800"/>
            <a:ext cx="11274420" cy="3200400"/>
          </a:xfrm>
          <a:prstGeom prst="rect">
            <a:avLst/>
          </a:prstGeom>
          <a:noFill/>
          <a:ln>
            <a:noFill/>
          </a:ln>
        </p:spPr>
        <p:txBody>
          <a:bodyPr spcFirstLastPara="1" wrap="square" lIns="0" tIns="45700" rIns="0" bIns="0" anchor="ctr" anchorCtr="0">
            <a:noAutofit/>
          </a:bodyPr>
          <a:lstStyle/>
          <a:p>
            <a:pPr marL="0" lvl="0" indent="0" algn="ctr" rtl="0">
              <a:lnSpc>
                <a:spcPct val="70000"/>
              </a:lnSpc>
              <a:spcBef>
                <a:spcPts val="0"/>
              </a:spcBef>
              <a:spcAft>
                <a:spcPts val="0"/>
              </a:spcAft>
              <a:buClr>
                <a:schemeClr val="accent2"/>
              </a:buClr>
              <a:buSzPts val="8800"/>
              <a:buFont typeface="Century Gothic"/>
              <a:buNone/>
            </a:pPr>
            <a:r>
              <a:rPr lang="en-US" dirty="0">
                <a:solidFill>
                  <a:srgbClr val="92D050"/>
                </a:solidFill>
                <a:latin typeface="Roboto" panose="020B0604020202020204" charset="0"/>
                <a:ea typeface="Roboto" panose="020B0604020202020204" charset="0"/>
              </a:rPr>
              <a:t>OTHER COMMON</a:t>
            </a:r>
            <a:br>
              <a:rPr lang="en-US" dirty="0">
                <a:solidFill>
                  <a:srgbClr val="26A72D"/>
                </a:solidFill>
                <a:latin typeface="Roboto" panose="020B0604020202020204" charset="0"/>
                <a:ea typeface="Roboto" panose="020B0604020202020204" charset="0"/>
              </a:rPr>
            </a:br>
            <a:r>
              <a:rPr lang="en-US" dirty="0">
                <a:latin typeface="Roboto" panose="020B0604020202020204" charset="0"/>
                <a:ea typeface="Roboto" panose="020B0604020202020204" charset="0"/>
              </a:rPr>
              <a:t>VISA TYPES</a:t>
            </a:r>
            <a:endParaRPr dirty="0">
              <a:latin typeface="Roboto" panose="020B0604020202020204" charset="0"/>
              <a:ea typeface="Robot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9"/>
          <p:cNvSpPr txBox="1">
            <a:spLocks noGrp="1"/>
          </p:cNvSpPr>
          <p:nvPr>
            <p:ph type="body" idx="1"/>
          </p:nvPr>
        </p:nvSpPr>
        <p:spPr>
          <a:xfrm>
            <a:off x="457202" y="2079344"/>
            <a:ext cx="5257800" cy="639762"/>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chemeClr val="lt1"/>
              </a:buClr>
              <a:buSzPts val="4000"/>
              <a:buNone/>
            </a:pPr>
            <a:r>
              <a:rPr lang="en-US" sz="4000" u="sng" dirty="0">
                <a:latin typeface="Roboto" panose="020B0604020202020204" charset="0"/>
                <a:ea typeface="Roboto" panose="020B0604020202020204" charset="0"/>
              </a:rPr>
              <a:t>CPT</a:t>
            </a:r>
            <a:endParaRPr u="sng" dirty="0">
              <a:latin typeface="Roboto" panose="020B0604020202020204" charset="0"/>
              <a:ea typeface="Roboto" panose="020B0604020202020204" charset="0"/>
            </a:endParaRPr>
          </a:p>
        </p:txBody>
      </p:sp>
      <p:sp>
        <p:nvSpPr>
          <p:cNvPr id="662" name="Google Shape;662;p19"/>
          <p:cNvSpPr txBox="1">
            <a:spLocks noGrp="1"/>
          </p:cNvSpPr>
          <p:nvPr>
            <p:ph type="body" idx="2"/>
          </p:nvPr>
        </p:nvSpPr>
        <p:spPr>
          <a:xfrm>
            <a:off x="6473823" y="2079344"/>
            <a:ext cx="5257800" cy="639762"/>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chemeClr val="lt1"/>
              </a:buClr>
              <a:buSzPts val="4000"/>
              <a:buNone/>
            </a:pPr>
            <a:r>
              <a:rPr lang="en-US" sz="4000" u="sng" dirty="0">
                <a:latin typeface="Roboto" panose="020B0604020202020204" charset="0"/>
                <a:ea typeface="Roboto" panose="020B0604020202020204" charset="0"/>
              </a:rPr>
              <a:t>OPT</a:t>
            </a:r>
            <a:endParaRPr sz="3600" u="sng" dirty="0">
              <a:latin typeface="Roboto" panose="020B0604020202020204" charset="0"/>
              <a:ea typeface="Roboto" panose="020B0604020202020204" charset="0"/>
            </a:endParaRPr>
          </a:p>
        </p:txBody>
      </p:sp>
      <p:sp>
        <p:nvSpPr>
          <p:cNvPr id="663" name="Google Shape;663;p19"/>
          <p:cNvSpPr txBox="1">
            <a:spLocks noGrp="1"/>
          </p:cNvSpPr>
          <p:nvPr>
            <p:ph type="body" idx="3"/>
          </p:nvPr>
        </p:nvSpPr>
        <p:spPr>
          <a:xfrm>
            <a:off x="457202" y="2950872"/>
            <a:ext cx="5257800" cy="3890964"/>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lt1"/>
              </a:buClr>
              <a:buSzPts val="2200"/>
              <a:buChar char="•"/>
            </a:pPr>
            <a:r>
              <a:rPr lang="en-US" b="1" dirty="0">
                <a:latin typeface="Roboto" panose="020B0604020202020204" charset="0"/>
                <a:ea typeface="Roboto" panose="020B0604020202020204" charset="0"/>
              </a:rPr>
              <a:t>Students apply for CPT directly with university</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b="1" dirty="0">
                <a:latin typeface="Roboto" panose="020B0604020202020204" charset="0"/>
                <a:ea typeface="Roboto" panose="020B0604020202020204" charset="0"/>
              </a:rPr>
              <a:t>Form I-20 is annotated</a:t>
            </a:r>
            <a:endParaRPr dirty="0">
              <a:latin typeface="Roboto" panose="020B0604020202020204" charset="0"/>
              <a:ea typeface="Roboto" panose="020B0604020202020204" charset="0"/>
            </a:endParaRPr>
          </a:p>
          <a:p>
            <a:pPr marL="742950" lvl="1" indent="-285750" algn="l" rtl="0">
              <a:spcBef>
                <a:spcPts val="400"/>
              </a:spcBef>
              <a:spcAft>
                <a:spcPts val="0"/>
              </a:spcAft>
              <a:buClr>
                <a:schemeClr val="lt1"/>
              </a:buClr>
              <a:buSzPts val="2000"/>
              <a:buChar char="–"/>
            </a:pPr>
            <a:r>
              <a:rPr lang="en-US" dirty="0">
                <a:latin typeface="Roboto" panose="020B0604020202020204" charset="0"/>
                <a:ea typeface="Roboto" panose="020B0604020202020204" charset="0"/>
              </a:rPr>
              <a:t>no EAD card</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b="1" dirty="0">
                <a:latin typeface="Roboto" panose="020B0604020202020204" charset="0"/>
                <a:ea typeface="Roboto" panose="020B0604020202020204" charset="0"/>
              </a:rPr>
              <a:t>Student must have internship offer before requesting CPT</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b="1" dirty="0">
                <a:latin typeface="Roboto" panose="020B0604020202020204" charset="0"/>
                <a:ea typeface="Roboto" panose="020B0604020202020204" charset="0"/>
              </a:rPr>
              <a:t>University is authorized to grant full-time or part-time CPT</a:t>
            </a:r>
            <a:endParaRPr dirty="0">
              <a:latin typeface="Roboto" panose="020B0604020202020204" charset="0"/>
              <a:ea typeface="Roboto" panose="020B0604020202020204" charset="0"/>
            </a:endParaRPr>
          </a:p>
        </p:txBody>
      </p:sp>
      <p:sp>
        <p:nvSpPr>
          <p:cNvPr id="664" name="Google Shape;664;p19"/>
          <p:cNvSpPr txBox="1">
            <a:spLocks noGrp="1"/>
          </p:cNvSpPr>
          <p:nvPr>
            <p:ph type="body" idx="4"/>
          </p:nvPr>
        </p:nvSpPr>
        <p:spPr>
          <a:xfrm>
            <a:off x="6473823" y="2950872"/>
            <a:ext cx="5257800" cy="3890964"/>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lt1"/>
              </a:buClr>
              <a:buSzPts val="2200"/>
              <a:buChar char="•"/>
            </a:pPr>
            <a:r>
              <a:rPr lang="en-US" b="1" dirty="0">
                <a:latin typeface="Roboto" panose="020B0604020202020204" charset="0"/>
                <a:ea typeface="Roboto" panose="020B0604020202020204" charset="0"/>
              </a:rPr>
              <a:t>Students apply for OPT via university and USCIS</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b="1" dirty="0">
                <a:latin typeface="Roboto" panose="020B0604020202020204" charset="0"/>
                <a:ea typeface="Roboto" panose="020B0604020202020204" charset="0"/>
              </a:rPr>
              <a:t>Student receives EAD card</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b="1" dirty="0">
                <a:latin typeface="Roboto" panose="020B0604020202020204" charset="0"/>
                <a:ea typeface="Roboto" panose="020B0604020202020204" charset="0"/>
              </a:rPr>
              <a:t>Post-completion OPT = 12 months</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b="1" dirty="0">
                <a:latin typeface="Roboto" panose="020B0604020202020204" charset="0"/>
                <a:ea typeface="Roboto" panose="020B0604020202020204" charset="0"/>
              </a:rPr>
              <a:t>If eligible, STEM extension OPT = 24 months</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b="1" dirty="0">
                <a:latin typeface="Roboto" panose="020B0604020202020204" charset="0"/>
                <a:ea typeface="Roboto" panose="020B0604020202020204" charset="0"/>
              </a:rPr>
              <a:t>EAD application processing times vary between 3-5 months</a:t>
            </a:r>
            <a:endParaRPr dirty="0">
              <a:latin typeface="Roboto" panose="020B0604020202020204" charset="0"/>
              <a:ea typeface="Roboto" panose="020B0604020202020204" charset="0"/>
            </a:endParaRPr>
          </a:p>
        </p:txBody>
      </p:sp>
      <p:sp>
        <p:nvSpPr>
          <p:cNvPr id="665" name="Google Shape;665;p19"/>
          <p:cNvSpPr txBox="1">
            <a:spLocks noGrp="1"/>
          </p:cNvSpPr>
          <p:nvPr>
            <p:ph type="title"/>
          </p:nvPr>
        </p:nvSpPr>
        <p:spPr>
          <a:xfrm>
            <a:off x="555813" y="930063"/>
            <a:ext cx="5444835" cy="786904"/>
          </a:xfrm>
          <a:prstGeom prst="rect">
            <a:avLst/>
          </a:prstGeom>
          <a:noFill/>
          <a:ln>
            <a:noFill/>
          </a:ln>
        </p:spPr>
        <p:txBody>
          <a:bodyPr spcFirstLastPara="1" wrap="square" lIns="0" tIns="45700" rIns="0" bIns="0" anchor="t" anchorCtr="0">
            <a:noAutofit/>
          </a:bodyPr>
          <a:lstStyle/>
          <a:p>
            <a:pPr marL="0" lvl="0" indent="0" algn="l" rtl="0">
              <a:lnSpc>
                <a:spcPct val="70000"/>
              </a:lnSpc>
              <a:spcBef>
                <a:spcPts val="0"/>
              </a:spcBef>
              <a:spcAft>
                <a:spcPts val="0"/>
              </a:spcAft>
              <a:buClr>
                <a:schemeClr val="dk1"/>
              </a:buClr>
              <a:buSzPts val="5400"/>
              <a:buFont typeface="Century Gothic"/>
              <a:buNone/>
            </a:pPr>
            <a:r>
              <a:rPr lang="en-US" dirty="0">
                <a:solidFill>
                  <a:srgbClr val="92D050"/>
                </a:solidFill>
                <a:latin typeface="Roboto" panose="020B0604020202020204" charset="0"/>
                <a:ea typeface="Roboto" panose="020B0604020202020204" charset="0"/>
              </a:rPr>
              <a:t>F-1 VISA BASICS</a:t>
            </a:r>
            <a:endParaRPr dirty="0">
              <a:solidFill>
                <a:srgbClr val="92D050"/>
              </a:solidFill>
              <a:latin typeface="Roboto" panose="020B0604020202020204" charset="0"/>
              <a:ea typeface="Roboto" panose="020B0604020202020204" charset="0"/>
            </a:endParaRPr>
          </a:p>
        </p:txBody>
      </p:sp>
      <p:pic>
        <p:nvPicPr>
          <p:cNvPr id="666" name="Google Shape;666;p19" descr="https://lh4.googleusercontent.com/tGMrNOhXDBQ3Hs9j3qFa3BVtD8FYES3tn_mxGQOhjYM30dB0m3VnnVgOuYwOlwwFlRR4JeitH_0FtRmS86LzmCqTsjhWPS8aq89cxybAtVDh1hsZux9RmnFi5fVQ8GdnHNXI9M9Xh7A"/>
          <p:cNvPicPr preferRelativeResize="0"/>
          <p:nvPr/>
        </p:nvPicPr>
        <p:blipFill rotWithShape="1">
          <a:blip r:embed="rId3">
            <a:alphaModFix/>
          </a:blip>
          <a:srcRect l="3084" t="5292" r="3358" b="6308"/>
          <a:stretch/>
        </p:blipFill>
        <p:spPr>
          <a:xfrm>
            <a:off x="7516518" y="130565"/>
            <a:ext cx="3172409" cy="19575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7cee901c8c_0_202"/>
          <p:cNvSpPr txBox="1">
            <a:spLocks noGrp="1"/>
          </p:cNvSpPr>
          <p:nvPr>
            <p:ph type="body" idx="1"/>
          </p:nvPr>
        </p:nvSpPr>
        <p:spPr>
          <a:xfrm>
            <a:off x="457202" y="1740356"/>
            <a:ext cx="5257800" cy="639900"/>
          </a:xfrm>
          <a:prstGeom prst="rect">
            <a:avLst/>
          </a:prstGeom>
        </p:spPr>
        <p:txBody>
          <a:bodyPr spcFirstLastPara="1" wrap="square" lIns="0" tIns="0" rIns="0" bIns="0" anchor="b" anchorCtr="0">
            <a:noAutofit/>
          </a:bodyPr>
          <a:lstStyle/>
          <a:p>
            <a:pPr marL="0" lvl="0" indent="0" algn="l" rtl="0">
              <a:spcBef>
                <a:spcPts val="440"/>
              </a:spcBef>
              <a:spcAft>
                <a:spcPts val="0"/>
              </a:spcAft>
              <a:buNone/>
            </a:pPr>
            <a:r>
              <a:rPr lang="en-US" dirty="0">
                <a:latin typeface="Roboto" panose="020B0604020202020204" charset="0"/>
                <a:ea typeface="Roboto" panose="020B0604020202020204" charset="0"/>
              </a:rPr>
              <a:t>OPT EAD</a:t>
            </a:r>
            <a:endParaRPr dirty="0">
              <a:latin typeface="Roboto" panose="020B0604020202020204" charset="0"/>
              <a:ea typeface="Roboto" panose="020B0604020202020204" charset="0"/>
            </a:endParaRPr>
          </a:p>
        </p:txBody>
      </p:sp>
      <p:sp>
        <p:nvSpPr>
          <p:cNvPr id="673" name="Google Shape;673;g7cee901c8c_0_202"/>
          <p:cNvSpPr txBox="1">
            <a:spLocks noGrp="1"/>
          </p:cNvSpPr>
          <p:nvPr>
            <p:ph type="body" idx="2"/>
          </p:nvPr>
        </p:nvSpPr>
        <p:spPr>
          <a:xfrm>
            <a:off x="6473823" y="1740356"/>
            <a:ext cx="5257800" cy="639900"/>
          </a:xfrm>
          <a:prstGeom prst="rect">
            <a:avLst/>
          </a:prstGeom>
        </p:spPr>
        <p:txBody>
          <a:bodyPr spcFirstLastPara="1" wrap="square" lIns="0" tIns="0" rIns="0" bIns="0" anchor="b" anchorCtr="0">
            <a:noAutofit/>
          </a:bodyPr>
          <a:lstStyle/>
          <a:p>
            <a:pPr marL="0" lvl="0" indent="0" algn="l" rtl="0">
              <a:spcBef>
                <a:spcPts val="440"/>
              </a:spcBef>
              <a:spcAft>
                <a:spcPts val="0"/>
              </a:spcAft>
              <a:buNone/>
            </a:pPr>
            <a:r>
              <a:rPr lang="en-US" dirty="0">
                <a:latin typeface="Roboto" panose="020B0604020202020204" charset="0"/>
                <a:ea typeface="Roboto" panose="020B0604020202020204" charset="0"/>
              </a:rPr>
              <a:t>STEM OPT EAD</a:t>
            </a:r>
            <a:endParaRPr dirty="0">
              <a:latin typeface="Roboto" panose="020B0604020202020204" charset="0"/>
              <a:ea typeface="Roboto" panose="020B0604020202020204" charset="0"/>
            </a:endParaRPr>
          </a:p>
        </p:txBody>
      </p:sp>
      <p:sp>
        <p:nvSpPr>
          <p:cNvPr id="674" name="Google Shape;674;g7cee901c8c_0_202"/>
          <p:cNvSpPr txBox="1">
            <a:spLocks noGrp="1"/>
          </p:cNvSpPr>
          <p:nvPr>
            <p:ph type="body" idx="3"/>
          </p:nvPr>
        </p:nvSpPr>
        <p:spPr>
          <a:xfrm>
            <a:off x="457202" y="2514600"/>
            <a:ext cx="5257800" cy="38910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latin typeface="Roboto" panose="020B0604020202020204" charset="0"/>
                <a:ea typeface="Roboto" panose="020B0604020202020204" charset="0"/>
                <a:cs typeface="Roboto"/>
                <a:sym typeface="Roboto"/>
              </a:rPr>
              <a:t>Allows the F-1 student to work in the U.S. after graduation for a period of up to 12 months</a:t>
            </a:r>
            <a:endParaRPr sz="1800" dirty="0">
              <a:latin typeface="Roboto" panose="020B0604020202020204" charset="0"/>
              <a:ea typeface="Roboto" panose="020B0604020202020204" charset="0"/>
              <a:cs typeface="Roboto"/>
              <a:sym typeface="Roboto"/>
            </a:endParaRPr>
          </a:p>
          <a:p>
            <a:pPr marL="0" lvl="0" indent="0" algn="l" rtl="0">
              <a:lnSpc>
                <a:spcPct val="115000"/>
              </a:lnSpc>
              <a:spcBef>
                <a:spcPts val="1600"/>
              </a:spcBef>
              <a:spcAft>
                <a:spcPts val="1600"/>
              </a:spcAft>
              <a:buClr>
                <a:schemeClr val="dk1"/>
              </a:buClr>
              <a:buSzPts val="1100"/>
              <a:buFont typeface="Arial"/>
              <a:buNone/>
            </a:pPr>
            <a:r>
              <a:rPr lang="en-US" sz="1800" dirty="0">
                <a:latin typeface="Roboto" panose="020B0604020202020204" charset="0"/>
                <a:ea typeface="Roboto" panose="020B0604020202020204" charset="0"/>
                <a:cs typeface="Roboto"/>
                <a:sym typeface="Roboto"/>
              </a:rPr>
              <a:t>Must have the OPT EAD card in hand in order to work in the U.S.</a:t>
            </a:r>
            <a:endParaRPr sz="1800" dirty="0">
              <a:latin typeface="Roboto" panose="020B0604020202020204" charset="0"/>
              <a:ea typeface="Roboto" panose="020B0604020202020204" charset="0"/>
            </a:endParaRPr>
          </a:p>
        </p:txBody>
      </p:sp>
      <p:sp>
        <p:nvSpPr>
          <p:cNvPr id="675" name="Google Shape;675;g7cee901c8c_0_202"/>
          <p:cNvSpPr txBox="1">
            <a:spLocks noGrp="1"/>
          </p:cNvSpPr>
          <p:nvPr>
            <p:ph type="body" idx="4"/>
          </p:nvPr>
        </p:nvSpPr>
        <p:spPr>
          <a:xfrm>
            <a:off x="6473823" y="2514600"/>
            <a:ext cx="5257800" cy="38910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latin typeface="Roboto" panose="020B0604020202020204" charset="0"/>
                <a:ea typeface="Roboto" panose="020B0604020202020204" charset="0"/>
                <a:cs typeface="Roboto"/>
                <a:sym typeface="Roboto"/>
              </a:rPr>
              <a:t>Certain F-1 students who have a STEM Degree are allowed a 24-month extension to their OPT EAD</a:t>
            </a:r>
            <a:endParaRPr sz="1800" dirty="0">
              <a:latin typeface="Roboto" panose="020B0604020202020204" charset="0"/>
              <a:ea typeface="Roboto" panose="020B0604020202020204" charset="0"/>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US" sz="1800" dirty="0">
                <a:latin typeface="Roboto" panose="020B0604020202020204" charset="0"/>
                <a:ea typeface="Roboto" panose="020B0604020202020204" charset="0"/>
                <a:cs typeface="Roboto"/>
                <a:sym typeface="Roboto"/>
              </a:rPr>
              <a:t>Must submit the extension within 90 days of the 12-month OPT expiration. Student will have continued work authorization for 180 days while STEM extension is pending.</a:t>
            </a:r>
            <a:endParaRPr sz="1800" dirty="0">
              <a:latin typeface="Roboto" panose="020B0604020202020204" charset="0"/>
              <a:ea typeface="Roboto" panose="020B0604020202020204" charset="0"/>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US" sz="1800" dirty="0">
                <a:latin typeface="Roboto" panose="020B0604020202020204" charset="0"/>
                <a:ea typeface="Roboto" panose="020B0604020202020204" charset="0"/>
                <a:cs typeface="Roboto"/>
                <a:sym typeface="Roboto"/>
              </a:rPr>
              <a:t>A list of the approved STEM degrees are provided here: </a:t>
            </a:r>
            <a:endParaRPr sz="1800" dirty="0">
              <a:latin typeface="Roboto" panose="020B0604020202020204" charset="0"/>
              <a:ea typeface="Roboto" panose="020B0604020202020204" charset="0"/>
              <a:cs typeface="Roboto"/>
              <a:sym typeface="Roboto"/>
            </a:endParaRPr>
          </a:p>
          <a:p>
            <a:pPr marL="0" lvl="0" indent="0" algn="l" rtl="0">
              <a:lnSpc>
                <a:spcPct val="115000"/>
              </a:lnSpc>
              <a:spcBef>
                <a:spcPts val="1600"/>
              </a:spcBef>
              <a:spcAft>
                <a:spcPts val="1600"/>
              </a:spcAft>
              <a:buClr>
                <a:schemeClr val="dk1"/>
              </a:buClr>
              <a:buSzPts val="1100"/>
              <a:buFont typeface="Arial"/>
              <a:buNone/>
            </a:pPr>
            <a:r>
              <a:rPr lang="en-US" sz="1800" dirty="0">
                <a:latin typeface="Roboto" panose="020B0604020202020204" charset="0"/>
                <a:ea typeface="Roboto" panose="020B0604020202020204" charset="0"/>
                <a:cs typeface="Roboto"/>
                <a:sym typeface="Roboto"/>
              </a:rPr>
              <a:t>https://www.ice.gov/sites/default/files/documents/Document/2016/stem-list.pdf</a:t>
            </a:r>
            <a:endParaRPr sz="1800" dirty="0">
              <a:latin typeface="Roboto" panose="020B0604020202020204" charset="0"/>
              <a:ea typeface="Roboto" panose="020B0604020202020204" charset="0"/>
            </a:endParaRPr>
          </a:p>
        </p:txBody>
      </p:sp>
      <p:sp>
        <p:nvSpPr>
          <p:cNvPr id="676" name="Google Shape;676;g7cee901c8c_0_202"/>
          <p:cNvSpPr txBox="1">
            <a:spLocks noGrp="1"/>
          </p:cNvSpPr>
          <p:nvPr>
            <p:ph type="title"/>
          </p:nvPr>
        </p:nvSpPr>
        <p:spPr>
          <a:xfrm>
            <a:off x="457201" y="842213"/>
            <a:ext cx="11274300" cy="786900"/>
          </a:xfrm>
          <a:prstGeom prst="rect">
            <a:avLst/>
          </a:prstGeom>
        </p:spPr>
        <p:txBody>
          <a:bodyPr spcFirstLastPara="1" wrap="square" lIns="0" tIns="45700" rIns="0" bIns="0" anchor="t" anchorCtr="0">
            <a:noAutofit/>
          </a:bodyPr>
          <a:lstStyle/>
          <a:p>
            <a:pPr marL="0" lvl="0" indent="0" algn="l" rtl="0">
              <a:spcBef>
                <a:spcPts val="0"/>
              </a:spcBef>
              <a:spcAft>
                <a:spcPts val="0"/>
              </a:spcAft>
              <a:buNone/>
            </a:pPr>
            <a:r>
              <a:rPr lang="en-US" b="1" dirty="0">
                <a:solidFill>
                  <a:srgbClr val="26A72D"/>
                </a:solidFill>
                <a:latin typeface="Roboto" panose="020B0604020202020204" charset="0"/>
                <a:ea typeface="Roboto" panose="020B0604020202020204" charset="0"/>
              </a:rPr>
              <a:t>OPT &amp; STEM OPT</a:t>
            </a:r>
            <a:endParaRPr b="1" dirty="0">
              <a:solidFill>
                <a:srgbClr val="26A72D"/>
              </a:solidFill>
              <a:latin typeface="Roboto" panose="020B0604020202020204" charset="0"/>
              <a:ea typeface="Roboto" panose="020B0604020202020204" charset="0"/>
            </a:endParaRPr>
          </a:p>
        </p:txBody>
      </p:sp>
      <p:sp>
        <p:nvSpPr>
          <p:cNvPr id="677" name="Google Shape;677;g7cee901c8c_0_202"/>
          <p:cNvSpPr txBox="1">
            <a:spLocks noGrp="1"/>
          </p:cNvSpPr>
          <p:nvPr>
            <p:ph type="body" idx="5"/>
          </p:nvPr>
        </p:nvSpPr>
        <p:spPr>
          <a:xfrm>
            <a:off x="457202" y="457201"/>
            <a:ext cx="11274300" cy="321600"/>
          </a:xfrm>
          <a:prstGeom prst="rect">
            <a:avLst/>
          </a:prstGeom>
        </p:spPr>
        <p:txBody>
          <a:bodyPr spcFirstLastPara="1" wrap="square" lIns="0" tIns="0" rIns="0" bIns="0" anchor="t" anchorCtr="0">
            <a:noAutofit/>
          </a:bodyPr>
          <a:lstStyle/>
          <a:p>
            <a:pPr marL="0" lvl="0" indent="0" algn="l" rtl="0">
              <a:spcBef>
                <a:spcPts val="400"/>
              </a:spcBef>
              <a:spcAft>
                <a:spcPts val="0"/>
              </a:spcAft>
              <a:buNone/>
            </a:pPr>
            <a:r>
              <a:rPr lang="en-US" dirty="0">
                <a:latin typeface="Roboto" panose="020B0604020202020204" charset="0"/>
                <a:ea typeface="Roboto" panose="020B0604020202020204" charset="0"/>
              </a:rPr>
              <a:t>F-1: Student Visas</a:t>
            </a:r>
            <a:endParaRPr dirty="0">
              <a:latin typeface="Roboto" panose="020B0604020202020204" charset="0"/>
              <a:ea typeface="Roboto" panose="020B06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77C3B2-3125-486A-B9F3-7DC66C6E5BEA}"/>
              </a:ext>
            </a:extLst>
          </p:cNvPr>
          <p:cNvSpPr txBox="1"/>
          <p:nvPr/>
        </p:nvSpPr>
        <p:spPr>
          <a:xfrm>
            <a:off x="954720" y="672875"/>
            <a:ext cx="60374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92D050"/>
                </a:solidFill>
                <a:latin typeface="Roboto" panose="020B0604020202020204" charset="0"/>
                <a:ea typeface="Roboto" panose="020B0604020202020204" charset="0"/>
              </a:rPr>
              <a:t>STEM Training Plan</a:t>
            </a:r>
            <a:r>
              <a:rPr lang="en-US" sz="4800" dirty="0">
                <a:latin typeface="Roboto" panose="020B0604020202020204" charset="0"/>
                <a:ea typeface="Roboto" panose="020B0604020202020204" charset="0"/>
              </a:rPr>
              <a:t>​</a:t>
            </a:r>
          </a:p>
        </p:txBody>
      </p:sp>
      <p:sp>
        <p:nvSpPr>
          <p:cNvPr id="4" name="TextBox 3">
            <a:extLst>
              <a:ext uri="{FF2B5EF4-FFF2-40B4-BE49-F238E27FC236}">
                <a16:creationId xmlns:a16="http://schemas.microsoft.com/office/drawing/2014/main" id="{95589EC0-058F-4B57-AF4A-A6B8677978FC}"/>
              </a:ext>
            </a:extLst>
          </p:cNvPr>
          <p:cNvSpPr txBox="1"/>
          <p:nvPr/>
        </p:nvSpPr>
        <p:spPr>
          <a:xfrm>
            <a:off x="1032213" y="47919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solidFill>
                  <a:srgbClr val="FFFFFF"/>
                </a:solidFill>
                <a:latin typeface="Roboto" panose="020B0604020202020204" charset="0"/>
                <a:ea typeface="Roboto" panose="020B0604020202020204" charset="0"/>
              </a:rPr>
              <a:t>F-1 Visas: Form I-983</a:t>
            </a:r>
            <a:r>
              <a:rPr lang="en-US" sz="1800" dirty="0">
                <a:latin typeface="Roboto" panose="020B0604020202020204" charset="0"/>
                <a:ea typeface="Roboto" panose="020B0604020202020204" charset="0"/>
              </a:rPr>
              <a:t>​</a:t>
            </a:r>
          </a:p>
        </p:txBody>
      </p:sp>
      <p:sp>
        <p:nvSpPr>
          <p:cNvPr id="5" name="TextBox 4">
            <a:extLst>
              <a:ext uri="{FF2B5EF4-FFF2-40B4-BE49-F238E27FC236}">
                <a16:creationId xmlns:a16="http://schemas.microsoft.com/office/drawing/2014/main" id="{F6909BED-A636-4723-89A6-98B3B4C8C1A2}"/>
              </a:ext>
            </a:extLst>
          </p:cNvPr>
          <p:cNvSpPr txBox="1"/>
          <p:nvPr/>
        </p:nvSpPr>
        <p:spPr>
          <a:xfrm>
            <a:off x="1032213" y="1980216"/>
            <a:ext cx="2743200"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bg1"/>
                </a:solidFill>
                <a:latin typeface="Roboto" panose="020B0604020202020204" charset="0"/>
                <a:ea typeface="Roboto" panose="020B0604020202020204" charset="0"/>
              </a:rPr>
              <a:t>•F-1 OPT students with qualifying degree</a:t>
            </a:r>
          </a:p>
          <a:p>
            <a:endParaRPr lang="en-US" sz="1800" dirty="0">
              <a:solidFill>
                <a:schemeClr val="bg1"/>
              </a:solidFill>
              <a:latin typeface="Roboto" panose="020B0604020202020204" charset="0"/>
              <a:ea typeface="Roboto" panose="020B0604020202020204" charset="0"/>
            </a:endParaRPr>
          </a:p>
          <a:p>
            <a:r>
              <a:rPr lang="en-US" sz="1800" dirty="0">
                <a:solidFill>
                  <a:schemeClr val="bg1"/>
                </a:solidFill>
                <a:latin typeface="Roboto" panose="020B0604020202020204" charset="0"/>
                <a:ea typeface="Roboto" panose="020B0604020202020204" charset="0"/>
              </a:rPr>
              <a:t>•24-month extension of work authorization</a:t>
            </a:r>
          </a:p>
          <a:p>
            <a:endParaRPr lang="en-US" sz="1800" dirty="0">
              <a:solidFill>
                <a:schemeClr val="bg1"/>
              </a:solidFill>
              <a:latin typeface="Roboto" panose="020B0604020202020204" charset="0"/>
              <a:ea typeface="Roboto" panose="020B0604020202020204" charset="0"/>
            </a:endParaRPr>
          </a:p>
          <a:p>
            <a:r>
              <a:rPr lang="en-US" sz="1800" dirty="0">
                <a:solidFill>
                  <a:schemeClr val="bg1"/>
                </a:solidFill>
                <a:latin typeface="Roboto" panose="020B0604020202020204" charset="0"/>
                <a:ea typeface="Roboto" panose="020B0604020202020204" charset="0"/>
              </a:rPr>
              <a:t>•Required for School to recommend extension</a:t>
            </a:r>
          </a:p>
          <a:p>
            <a:endParaRPr lang="en-US" sz="1800" dirty="0">
              <a:solidFill>
                <a:schemeClr val="bg1"/>
              </a:solidFill>
              <a:latin typeface="Roboto" panose="020B0604020202020204" charset="0"/>
              <a:ea typeface="Roboto" panose="020B0604020202020204" charset="0"/>
            </a:endParaRPr>
          </a:p>
          <a:p>
            <a:r>
              <a:rPr lang="en-US" sz="1800" dirty="0">
                <a:solidFill>
                  <a:schemeClr val="bg1"/>
                </a:solidFill>
                <a:latin typeface="Roboto" panose="020B0604020202020204" charset="0"/>
                <a:ea typeface="Roboto" panose="020B0604020202020204" charset="0"/>
              </a:rPr>
              <a:t>•Explains how student’s degree is related to position</a:t>
            </a:r>
          </a:p>
          <a:p>
            <a:pPr algn="l"/>
            <a:endParaRPr lang="en-US" dirty="0"/>
          </a:p>
        </p:txBody>
      </p:sp>
      <p:sp>
        <p:nvSpPr>
          <p:cNvPr id="6" name="TextBox 5">
            <a:extLst>
              <a:ext uri="{FF2B5EF4-FFF2-40B4-BE49-F238E27FC236}">
                <a16:creationId xmlns:a16="http://schemas.microsoft.com/office/drawing/2014/main" id="{728BA0AA-C3BD-4F15-8457-9B49163DB32C}"/>
              </a:ext>
            </a:extLst>
          </p:cNvPr>
          <p:cNvSpPr txBox="1"/>
          <p:nvPr/>
        </p:nvSpPr>
        <p:spPr>
          <a:xfrm>
            <a:off x="6531784" y="1977831"/>
            <a:ext cx="274320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dirty="0">
                <a:solidFill>
                  <a:schemeClr val="bg1"/>
                </a:solidFill>
                <a:latin typeface="Roboto" panose="020B0604020202020204" charset="0"/>
                <a:ea typeface="Roboto" panose="020B0604020202020204" charset="0"/>
              </a:rPr>
              <a:t>Things to Remember:</a:t>
            </a:r>
          </a:p>
          <a:p>
            <a:endParaRPr lang="en-US" sz="1600" dirty="0">
              <a:solidFill>
                <a:schemeClr val="bg1"/>
              </a:solidFill>
              <a:latin typeface="Roboto" panose="020B0604020202020204" charset="0"/>
              <a:ea typeface="Roboto" panose="020B0604020202020204" charset="0"/>
            </a:endParaRPr>
          </a:p>
          <a:p>
            <a:r>
              <a:rPr lang="en-US" sz="1600" dirty="0">
                <a:solidFill>
                  <a:schemeClr val="bg1"/>
                </a:solidFill>
                <a:latin typeface="Roboto" panose="020B0604020202020204" charset="0"/>
                <a:ea typeface="Roboto" panose="020B0604020202020204" charset="0"/>
              </a:rPr>
              <a:t>•Required every time employer changes OR material change in current employment occurs</a:t>
            </a:r>
          </a:p>
          <a:p>
            <a:endParaRPr lang="en-US" sz="1600" dirty="0">
              <a:solidFill>
                <a:schemeClr val="bg1"/>
              </a:solidFill>
              <a:latin typeface="Roboto" panose="020B0604020202020204" charset="0"/>
              <a:ea typeface="Roboto" panose="020B0604020202020204" charset="0"/>
            </a:endParaRPr>
          </a:p>
          <a:p>
            <a:r>
              <a:rPr lang="en-US" sz="1600" dirty="0">
                <a:solidFill>
                  <a:schemeClr val="bg1"/>
                </a:solidFill>
                <a:latin typeface="Roboto" panose="020B0604020202020204" charset="0"/>
                <a:ea typeface="Roboto" panose="020B0604020202020204" charset="0"/>
              </a:rPr>
              <a:t>•Material changes must be reported to your DSO</a:t>
            </a:r>
          </a:p>
          <a:p>
            <a:endParaRPr lang="en-US" sz="1600" dirty="0">
              <a:solidFill>
                <a:schemeClr val="bg1"/>
              </a:solidFill>
              <a:latin typeface="Roboto" panose="020B0604020202020204" charset="0"/>
              <a:ea typeface="Roboto" panose="020B0604020202020204" charset="0"/>
            </a:endParaRPr>
          </a:p>
          <a:p>
            <a:r>
              <a:rPr lang="en-US" sz="1600" dirty="0">
                <a:solidFill>
                  <a:schemeClr val="bg1"/>
                </a:solidFill>
                <a:latin typeface="Roboto" panose="020B0604020202020204" charset="0"/>
                <a:ea typeface="Roboto" panose="020B0604020202020204" charset="0"/>
              </a:rPr>
              <a:t>•Termination/separation must be reported to your DSO</a:t>
            </a:r>
          </a:p>
          <a:p>
            <a:endParaRPr lang="en-US" sz="1600" dirty="0">
              <a:solidFill>
                <a:schemeClr val="bg1"/>
              </a:solidFill>
              <a:latin typeface="Roboto" panose="020B0604020202020204" charset="0"/>
              <a:ea typeface="Roboto" panose="020B0604020202020204" charset="0"/>
            </a:endParaRPr>
          </a:p>
          <a:p>
            <a:r>
              <a:rPr lang="en-US" sz="1600" dirty="0">
                <a:solidFill>
                  <a:schemeClr val="bg1"/>
                </a:solidFill>
                <a:latin typeface="Roboto" panose="020B0604020202020204" charset="0"/>
                <a:ea typeface="Roboto" panose="020B0604020202020204" charset="0"/>
              </a:rPr>
              <a:t>•Timely complete your evaluations!</a:t>
            </a:r>
          </a:p>
          <a:p>
            <a:endParaRPr lang="en-US" dirty="0"/>
          </a:p>
        </p:txBody>
      </p:sp>
    </p:spTree>
    <p:extLst>
      <p:ext uri="{BB962C8B-B14F-4D97-AF65-F5344CB8AC3E}">
        <p14:creationId xmlns:p14="http://schemas.microsoft.com/office/powerpoint/2010/main" val="292445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958546-A129-4AA6-9007-01FF73A696F0}"/>
              </a:ext>
            </a:extLst>
          </p:cNvPr>
          <p:cNvSpPr>
            <a:spLocks noGrp="1"/>
          </p:cNvSpPr>
          <p:nvPr>
            <p:ph type="title"/>
          </p:nvPr>
        </p:nvSpPr>
        <p:spPr/>
        <p:txBody>
          <a:bodyPr/>
          <a:lstStyle/>
          <a:p>
            <a:r>
              <a:rPr lang="en-US" dirty="0">
                <a:latin typeface="Roboto" panose="020B0604020202020204" charset="0"/>
                <a:ea typeface="Roboto" panose="020B0604020202020204" charset="0"/>
              </a:rPr>
              <a:t>What is Cap Gap?</a:t>
            </a:r>
          </a:p>
        </p:txBody>
      </p:sp>
      <p:sp>
        <p:nvSpPr>
          <p:cNvPr id="2" name="Text Placeholder 1">
            <a:extLst>
              <a:ext uri="{FF2B5EF4-FFF2-40B4-BE49-F238E27FC236}">
                <a16:creationId xmlns:a16="http://schemas.microsoft.com/office/drawing/2014/main" id="{C61159EA-9DDA-4DC9-B179-6DA2091C9004}"/>
              </a:ext>
            </a:extLst>
          </p:cNvPr>
          <p:cNvSpPr>
            <a:spLocks noGrp="1"/>
          </p:cNvSpPr>
          <p:nvPr>
            <p:ph type="body" idx="1"/>
          </p:nvPr>
        </p:nvSpPr>
        <p:spPr/>
        <p:txBody>
          <a:bodyPr/>
          <a:lstStyle/>
          <a:p>
            <a:pPr algn="just"/>
            <a:r>
              <a:rPr lang="en-US" dirty="0">
                <a:latin typeface="Roboto" panose="020B0604020202020204" charset="0"/>
                <a:ea typeface="Roboto" panose="020B0604020202020204" charset="0"/>
              </a:rPr>
              <a:t>Cap Gap is an extension of F-1 status and work authorization that allows students to bridge from the expiration of all available OPT through the start of an H-1B. If your EAD expires after April 1st and before October 1st, you may be able to take advantage of Cap Gap. </a:t>
            </a:r>
          </a:p>
          <a:p>
            <a:pPr marL="101600" indent="0" algn="just">
              <a:buNone/>
            </a:pPr>
            <a:endParaRPr lang="en-US" dirty="0">
              <a:latin typeface="Roboto" panose="020B0604020202020204" charset="0"/>
              <a:ea typeface="Roboto" panose="020B0604020202020204" charset="0"/>
            </a:endParaRPr>
          </a:p>
          <a:p>
            <a:pPr algn="just"/>
            <a:r>
              <a:rPr lang="en-US" dirty="0">
                <a:latin typeface="Roboto" panose="020B0604020202020204" charset="0"/>
                <a:ea typeface="Roboto" panose="020B0604020202020204" charset="0"/>
              </a:rPr>
              <a:t>Cap Gap is available for students with an H-1B change of status petition filed on their behalf. A student may remain in the U.S. and continue working until the H-1B takes effect on October 1st. A student may benefit from this automatic extension only if there have been no previous violations of status.</a:t>
            </a:r>
          </a:p>
          <a:p>
            <a:pPr marL="101600" indent="0" algn="just">
              <a:buNone/>
            </a:pPr>
            <a:endParaRPr lang="en-US" dirty="0">
              <a:latin typeface="Roboto" panose="020B0604020202020204" charset="0"/>
              <a:ea typeface="Roboto" panose="020B0604020202020204" charset="0"/>
            </a:endParaRPr>
          </a:p>
          <a:p>
            <a:pPr algn="just"/>
            <a:r>
              <a:rPr lang="en-US" dirty="0">
                <a:latin typeface="Roboto" panose="020B0604020202020204" charset="0"/>
                <a:ea typeface="Roboto" panose="020B0604020202020204" charset="0"/>
              </a:rPr>
              <a:t>If you currently hold OPT and would be eligible for STEM OPT, we strongly encourage you to apply for the STEM extension even if you could benefit from Cap Gap.  </a:t>
            </a:r>
          </a:p>
          <a:p>
            <a:endParaRPr lang="en-US" dirty="0"/>
          </a:p>
        </p:txBody>
      </p:sp>
      <p:sp>
        <p:nvSpPr>
          <p:cNvPr id="3" name="Text Placeholder 2">
            <a:extLst>
              <a:ext uri="{FF2B5EF4-FFF2-40B4-BE49-F238E27FC236}">
                <a16:creationId xmlns:a16="http://schemas.microsoft.com/office/drawing/2014/main" id="{3C831C3F-25FE-4068-BA9C-F2E5A50A2F28}"/>
              </a:ext>
            </a:extLst>
          </p:cNvPr>
          <p:cNvSpPr>
            <a:spLocks noGrp="1"/>
          </p:cNvSpPr>
          <p:nvPr>
            <p:ph type="body" idx="2"/>
          </p:nvPr>
        </p:nvSpPr>
        <p:spPr/>
        <p:txBody>
          <a:bodyPr/>
          <a:lstStyle/>
          <a:p>
            <a:r>
              <a:rPr lang="en-US" dirty="0">
                <a:latin typeface="Roboto" panose="020B0604020202020204" charset="0"/>
                <a:ea typeface="Roboto" panose="020B0604020202020204" charset="0"/>
              </a:rPr>
              <a:t>F-1 Visas: Cap Gap</a:t>
            </a:r>
          </a:p>
        </p:txBody>
      </p:sp>
      <p:pic>
        <p:nvPicPr>
          <p:cNvPr id="8" name="Picture 8" descr="A picture containing outdoor, clouds, bird, flying&#10;&#10;Description generated with very high confidence">
            <a:extLst>
              <a:ext uri="{FF2B5EF4-FFF2-40B4-BE49-F238E27FC236}">
                <a16:creationId xmlns:a16="http://schemas.microsoft.com/office/drawing/2014/main" id="{37EA5266-63FD-4CFA-82A9-0F00AFEAF9AE}"/>
              </a:ext>
            </a:extLst>
          </p:cNvPr>
          <p:cNvPicPr>
            <a:picLocks noChangeAspect="1"/>
          </p:cNvPicPr>
          <p:nvPr/>
        </p:nvPicPr>
        <p:blipFill>
          <a:blip r:embed="rId2"/>
          <a:stretch>
            <a:fillRect/>
          </a:stretch>
        </p:blipFill>
        <p:spPr>
          <a:xfrm>
            <a:off x="8295268" y="393807"/>
            <a:ext cx="2743939" cy="1693217"/>
          </a:xfrm>
          <a:prstGeom prst="rect">
            <a:avLst/>
          </a:prstGeom>
        </p:spPr>
      </p:pic>
    </p:spTree>
    <p:extLst>
      <p:ext uri="{BB962C8B-B14F-4D97-AF65-F5344CB8AC3E}">
        <p14:creationId xmlns:p14="http://schemas.microsoft.com/office/powerpoint/2010/main" val="38844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6261-4AA9-4ED9-B8DD-AC96BFBA4F2D}"/>
              </a:ext>
            </a:extLst>
          </p:cNvPr>
          <p:cNvSpPr>
            <a:spLocks noGrp="1"/>
          </p:cNvSpPr>
          <p:nvPr>
            <p:ph type="title"/>
          </p:nvPr>
        </p:nvSpPr>
        <p:spPr/>
        <p:txBody>
          <a:bodyPr/>
          <a:lstStyle/>
          <a:p>
            <a:r>
              <a:rPr lang="en-US" sz="4800" b="1" dirty="0">
                <a:solidFill>
                  <a:srgbClr val="92D050"/>
                </a:solidFill>
                <a:latin typeface="Roboto" panose="020B0604020202020204" charset="0"/>
                <a:ea typeface="Roboto" panose="020B0604020202020204" charset="0"/>
              </a:rPr>
              <a:t>Cap Gap and 2020 Pre-Registration</a:t>
            </a:r>
            <a:endParaRPr lang="en-US" sz="4800" dirty="0">
              <a:latin typeface="Roboto" panose="020B0604020202020204" charset="0"/>
              <a:ea typeface="Roboto" panose="020B0604020202020204" charset="0"/>
            </a:endParaRPr>
          </a:p>
        </p:txBody>
      </p:sp>
      <p:sp>
        <p:nvSpPr>
          <p:cNvPr id="5" name="TextBox 4">
            <a:extLst>
              <a:ext uri="{FF2B5EF4-FFF2-40B4-BE49-F238E27FC236}">
                <a16:creationId xmlns:a16="http://schemas.microsoft.com/office/drawing/2014/main" id="{ACAAE649-7E41-4548-8165-F257C497E824}"/>
              </a:ext>
            </a:extLst>
          </p:cNvPr>
          <p:cNvSpPr txBox="1"/>
          <p:nvPr/>
        </p:nvSpPr>
        <p:spPr>
          <a:xfrm>
            <a:off x="597529" y="2087803"/>
            <a:ext cx="4490519" cy="2462213"/>
          </a:xfrm>
          <a:prstGeom prst="rect">
            <a:avLst/>
          </a:prstGeom>
          <a:noFill/>
        </p:spPr>
        <p:txBody>
          <a:bodyPr wrap="square" rtlCol="0">
            <a:spAutoFit/>
          </a:bodyPr>
          <a:lstStyle/>
          <a:p>
            <a:r>
              <a:rPr lang="en-US" sz="1800" dirty="0">
                <a:latin typeface="Roboto" panose="020B0604020202020204" charset="0"/>
                <a:ea typeface="Roboto" panose="020B0604020202020204" charset="0"/>
              </a:rPr>
              <a:t>Traditionally:</a:t>
            </a:r>
          </a:p>
          <a:p>
            <a:endParaRPr lang="en-US" sz="1800" dirty="0">
              <a:latin typeface="Roboto" panose="020B0604020202020204" charset="0"/>
              <a:ea typeface="Roboto" panose="020B0604020202020204" charset="0"/>
            </a:endParaRPr>
          </a:p>
          <a:p>
            <a:r>
              <a:rPr lang="en-US" sz="1800" dirty="0">
                <a:latin typeface="Roboto" panose="020B0604020202020204" charset="0"/>
                <a:ea typeface="Roboto" panose="020B0604020202020204" charset="0"/>
              </a:rPr>
              <a:t>H-1B applications would be filed on April 1, and  selected applicants would automatically obtain Cap Gap benefits until October 1 when their H-1B status became “active”.</a:t>
            </a:r>
          </a:p>
          <a:p>
            <a:br>
              <a:rPr lang="en-US" dirty="0"/>
            </a:br>
            <a:endParaRPr lang="en-US" dirty="0"/>
          </a:p>
        </p:txBody>
      </p:sp>
      <p:sp>
        <p:nvSpPr>
          <p:cNvPr id="7" name="TextBox 6">
            <a:extLst>
              <a:ext uri="{FF2B5EF4-FFF2-40B4-BE49-F238E27FC236}">
                <a16:creationId xmlns:a16="http://schemas.microsoft.com/office/drawing/2014/main" id="{C5350CD1-66BD-47AC-ABAE-CD0D43882B40}"/>
              </a:ext>
            </a:extLst>
          </p:cNvPr>
          <p:cNvSpPr txBox="1"/>
          <p:nvPr/>
        </p:nvSpPr>
        <p:spPr>
          <a:xfrm>
            <a:off x="6310265" y="1834306"/>
            <a:ext cx="4336610" cy="4801314"/>
          </a:xfrm>
          <a:prstGeom prst="rect">
            <a:avLst/>
          </a:prstGeom>
          <a:noFill/>
        </p:spPr>
        <p:txBody>
          <a:bodyPr wrap="square" rtlCol="0">
            <a:spAutoFit/>
          </a:bodyPr>
          <a:lstStyle/>
          <a:p>
            <a:r>
              <a:rPr lang="en-US" sz="1800" dirty="0">
                <a:latin typeface="Roboto" panose="020B0604020202020204" charset="0"/>
                <a:ea typeface="Roboto" panose="020B0604020202020204" charset="0"/>
              </a:rPr>
              <a:t>2020:</a:t>
            </a:r>
          </a:p>
          <a:p>
            <a:endParaRPr lang="en-US" sz="1800" dirty="0">
              <a:latin typeface="Roboto" panose="020B0604020202020204" charset="0"/>
              <a:ea typeface="Roboto" panose="020B0604020202020204" charset="0"/>
            </a:endParaRPr>
          </a:p>
          <a:p>
            <a:r>
              <a:rPr lang="en-US" sz="1800" dirty="0">
                <a:latin typeface="Roboto" panose="020B0604020202020204" charset="0"/>
                <a:ea typeface="Roboto" panose="020B0604020202020204" charset="0"/>
              </a:rPr>
              <a:t>USCIS has stated that they will provide lottery results to selected registrants no later than March 31, 2020. For those that are selected in the lottery, you will have 90 days to file the H-1B petition. </a:t>
            </a:r>
          </a:p>
          <a:p>
            <a:endParaRPr lang="en-US" sz="1800" dirty="0">
              <a:latin typeface="Roboto" panose="020B0604020202020204" charset="0"/>
              <a:ea typeface="Roboto" panose="020B0604020202020204" charset="0"/>
            </a:endParaRPr>
          </a:p>
          <a:p>
            <a:r>
              <a:rPr lang="en-US" sz="1800" dirty="0">
                <a:latin typeface="Roboto" panose="020B0604020202020204" charset="0"/>
                <a:ea typeface="Roboto" panose="020B0604020202020204" charset="0"/>
              </a:rPr>
              <a:t>As we are able to file H-1B cases, we </a:t>
            </a:r>
            <a:r>
              <a:rPr lang="en-US" sz="1800" b="1" i="1" dirty="0">
                <a:latin typeface="Roboto" panose="020B0604020202020204" charset="0"/>
                <a:ea typeface="Roboto" panose="020B0604020202020204" charset="0"/>
              </a:rPr>
              <a:t>expect</a:t>
            </a:r>
            <a:r>
              <a:rPr lang="en-US" sz="1800" b="1" dirty="0">
                <a:latin typeface="Roboto" panose="020B0604020202020204" charset="0"/>
                <a:ea typeface="Roboto" panose="020B0604020202020204" charset="0"/>
              </a:rPr>
              <a:t> </a:t>
            </a:r>
            <a:r>
              <a:rPr lang="en-US" sz="1800" dirty="0">
                <a:latin typeface="Roboto" panose="020B0604020202020204" charset="0"/>
                <a:ea typeface="Roboto" panose="020B0604020202020204" charset="0"/>
              </a:rPr>
              <a:t>no significant impact to Cap Gap in 2020.</a:t>
            </a:r>
          </a:p>
          <a:p>
            <a:endParaRPr lang="en-US" sz="1800" dirty="0">
              <a:latin typeface="Roboto" panose="020B0604020202020204" charset="0"/>
              <a:ea typeface="Roboto" panose="020B0604020202020204" charset="0"/>
            </a:endParaRPr>
          </a:p>
          <a:p>
            <a:r>
              <a:rPr lang="en-US" sz="1800" dirty="0">
                <a:latin typeface="Roboto" panose="020B0604020202020204" charset="0"/>
                <a:ea typeface="Roboto" panose="020B0604020202020204" charset="0"/>
              </a:rPr>
              <a:t>Please note that international travel during Cap Gap extension may only occur </a:t>
            </a:r>
            <a:r>
              <a:rPr lang="en-US" sz="1800" b="1" u="sng" dirty="0">
                <a:latin typeface="Roboto" panose="020B0604020202020204" charset="0"/>
                <a:ea typeface="Roboto" panose="020B0604020202020204" charset="0"/>
              </a:rPr>
              <a:t>after</a:t>
            </a:r>
            <a:r>
              <a:rPr lang="en-US" sz="1800" dirty="0">
                <a:latin typeface="Roboto" panose="020B0604020202020204" charset="0"/>
                <a:ea typeface="Roboto" panose="020B0604020202020204" charset="0"/>
              </a:rPr>
              <a:t> H-1B approval and you have obtained the necessary documentation from your DSO. </a:t>
            </a:r>
          </a:p>
        </p:txBody>
      </p:sp>
    </p:spTree>
    <p:extLst>
      <p:ext uri="{BB962C8B-B14F-4D97-AF65-F5344CB8AC3E}">
        <p14:creationId xmlns:p14="http://schemas.microsoft.com/office/powerpoint/2010/main" val="118621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6"/>
          <p:cNvPicPr preferRelativeResize="0"/>
          <p:nvPr/>
        </p:nvPicPr>
        <p:blipFill rotWithShape="1">
          <a:blip r:embed="rId3">
            <a:alphaModFix/>
          </a:blip>
          <a:srcRect/>
          <a:stretch/>
        </p:blipFill>
        <p:spPr>
          <a:xfrm>
            <a:off x="8449992" y="719739"/>
            <a:ext cx="1942740" cy="1892128"/>
          </a:xfrm>
          <a:prstGeom prst="rect">
            <a:avLst/>
          </a:prstGeom>
          <a:noFill/>
          <a:ln>
            <a:noFill/>
          </a:ln>
        </p:spPr>
      </p:pic>
      <p:sp>
        <p:nvSpPr>
          <p:cNvPr id="621" name="Google Shape;621;p16"/>
          <p:cNvSpPr txBox="1">
            <a:spLocks noGrp="1"/>
          </p:cNvSpPr>
          <p:nvPr>
            <p:ph type="title"/>
          </p:nvPr>
        </p:nvSpPr>
        <p:spPr>
          <a:xfrm>
            <a:off x="322730" y="340188"/>
            <a:ext cx="11274422" cy="968659"/>
          </a:xfrm>
          <a:prstGeom prst="rect">
            <a:avLst/>
          </a:prstGeom>
          <a:noFill/>
          <a:ln>
            <a:noFill/>
          </a:ln>
        </p:spPr>
        <p:txBody>
          <a:bodyPr spcFirstLastPara="1" wrap="square" lIns="0" tIns="45700" rIns="0" bIns="0" anchor="t" anchorCtr="0">
            <a:noAutofit/>
          </a:bodyPr>
          <a:lstStyle/>
          <a:p>
            <a:pPr marL="0" lvl="0" indent="0" algn="l" rtl="0">
              <a:lnSpc>
                <a:spcPct val="70000"/>
              </a:lnSpc>
              <a:spcBef>
                <a:spcPts val="0"/>
              </a:spcBef>
              <a:spcAft>
                <a:spcPts val="0"/>
              </a:spcAft>
              <a:buClr>
                <a:srgbClr val="000000"/>
              </a:buClr>
              <a:buSzPts val="4400"/>
              <a:buFont typeface="Century Gothic"/>
              <a:buNone/>
            </a:pPr>
            <a:r>
              <a:rPr lang="en-US" sz="4400" b="1" dirty="0">
                <a:latin typeface="Roboto" panose="020B0604020202020204" charset="0"/>
                <a:ea typeface="Roboto" panose="020B0604020202020204" charset="0"/>
              </a:rPr>
              <a:t>OVERVIEW OF OTHER COMMON VISAS</a:t>
            </a:r>
            <a:endParaRPr sz="4400" dirty="0">
              <a:latin typeface="Roboto" panose="020B0604020202020204" charset="0"/>
              <a:ea typeface="Roboto" panose="020B0604020202020204" charset="0"/>
            </a:endParaRPr>
          </a:p>
        </p:txBody>
      </p:sp>
      <p:sp>
        <p:nvSpPr>
          <p:cNvPr id="622" name="Google Shape;622;p16"/>
          <p:cNvSpPr txBox="1">
            <a:spLocks noGrp="1"/>
          </p:cNvSpPr>
          <p:nvPr>
            <p:ph type="body" idx="1"/>
          </p:nvPr>
        </p:nvSpPr>
        <p:spPr>
          <a:xfrm>
            <a:off x="457202" y="2514600"/>
            <a:ext cx="5257800" cy="3890964"/>
          </a:xfrm>
          <a:prstGeom prst="rect">
            <a:avLst/>
          </a:prstGeom>
          <a:noFill/>
          <a:ln>
            <a:noFill/>
          </a:ln>
        </p:spPr>
        <p:txBody>
          <a:bodyPr spcFirstLastPara="1" wrap="square" lIns="0" tIns="0" rIns="0" bIns="0" anchor="t" anchorCtr="0">
            <a:noAutofit/>
          </a:bodyPr>
          <a:lstStyle/>
          <a:p>
            <a:pPr marL="285750" lvl="0" indent="-285750" algn="l" rtl="0">
              <a:spcBef>
                <a:spcPts val="0"/>
              </a:spcBef>
              <a:spcAft>
                <a:spcPts val="0"/>
              </a:spcAft>
              <a:buClr>
                <a:schemeClr val="dk1"/>
              </a:buClr>
              <a:buSzPts val="1600"/>
              <a:buFont typeface="Arial"/>
              <a:buChar char="•"/>
            </a:pPr>
            <a:r>
              <a:rPr lang="en-US" sz="1600" dirty="0">
                <a:latin typeface="Roboto" panose="020B0604020202020204" charset="0"/>
                <a:ea typeface="Roboto" panose="020B0604020202020204" charset="0"/>
              </a:rPr>
              <a:t>Eligibility: Canadian and Mexican nationals working in a “professional occupation”</a:t>
            </a:r>
            <a:endParaRPr dirty="0">
              <a:latin typeface="Roboto" panose="020B0604020202020204" charset="0"/>
              <a:ea typeface="Roboto" panose="020B0604020202020204" charset="0"/>
            </a:endParaRPr>
          </a:p>
          <a:p>
            <a:pPr marL="285750" lvl="0" indent="-285750" algn="l" rtl="0">
              <a:spcBef>
                <a:spcPts val="320"/>
              </a:spcBef>
              <a:spcAft>
                <a:spcPts val="0"/>
              </a:spcAft>
              <a:buClr>
                <a:schemeClr val="dk1"/>
              </a:buClr>
              <a:buSzPts val="1600"/>
              <a:buFont typeface="Arial"/>
              <a:buChar char="•"/>
            </a:pPr>
            <a:r>
              <a:rPr lang="en-US" sz="1600" dirty="0">
                <a:latin typeface="Roboto" panose="020B0604020202020204" charset="0"/>
                <a:ea typeface="Roboto" panose="020B0604020202020204" charset="0"/>
              </a:rPr>
              <a:t>Offered position must fall within limited professional occupation list set by NAFTA</a:t>
            </a:r>
            <a:endParaRPr dirty="0">
              <a:latin typeface="Roboto" panose="020B0604020202020204" charset="0"/>
              <a:ea typeface="Roboto" panose="020B0604020202020204" charset="0"/>
            </a:endParaRPr>
          </a:p>
          <a:p>
            <a:pPr marL="685800" lvl="1" indent="-285750" algn="l" rtl="0">
              <a:spcBef>
                <a:spcPts val="280"/>
              </a:spcBef>
              <a:spcAft>
                <a:spcPts val="0"/>
              </a:spcAft>
              <a:buClr>
                <a:schemeClr val="dk1"/>
              </a:buClr>
              <a:buSzPts val="1400"/>
              <a:buFont typeface="Arial"/>
              <a:buChar char="•"/>
            </a:pPr>
            <a:r>
              <a:rPr lang="en-US" sz="1400" dirty="0">
                <a:latin typeface="Roboto" panose="020B0604020202020204" charset="0"/>
                <a:ea typeface="Roboto" panose="020B0604020202020204" charset="0"/>
              </a:rPr>
              <a:t>Accountant, Engineer (Software Engineer included), Graphic Designer, Computer Systems Analyst, Lawyer </a:t>
            </a:r>
            <a:endParaRPr dirty="0">
              <a:latin typeface="Roboto" panose="020B0604020202020204" charset="0"/>
              <a:ea typeface="Roboto" panose="020B0604020202020204" charset="0"/>
            </a:endParaRPr>
          </a:p>
          <a:p>
            <a:pPr marL="285750" lvl="0" indent="-285750" algn="l" rtl="0">
              <a:spcBef>
                <a:spcPts val="320"/>
              </a:spcBef>
              <a:spcAft>
                <a:spcPts val="0"/>
              </a:spcAft>
              <a:buClr>
                <a:schemeClr val="dk1"/>
              </a:buClr>
              <a:buSzPts val="1600"/>
              <a:buFont typeface="Arial"/>
              <a:buChar char="•"/>
            </a:pPr>
            <a:r>
              <a:rPr lang="en-US" sz="1600" dirty="0">
                <a:latin typeface="Roboto" panose="020B0604020202020204" charset="0"/>
                <a:ea typeface="Roboto" panose="020B0604020202020204" charset="0"/>
              </a:rPr>
              <a:t>Candidates in U.S. can apply via USCIS</a:t>
            </a:r>
            <a:endParaRPr dirty="0">
              <a:latin typeface="Roboto" panose="020B0604020202020204" charset="0"/>
              <a:ea typeface="Roboto" panose="020B0604020202020204" charset="0"/>
            </a:endParaRPr>
          </a:p>
          <a:p>
            <a:pPr marL="285750" lvl="0" indent="-285750" algn="l" rtl="0">
              <a:spcBef>
                <a:spcPts val="320"/>
              </a:spcBef>
              <a:spcAft>
                <a:spcPts val="0"/>
              </a:spcAft>
              <a:buClr>
                <a:schemeClr val="dk1"/>
              </a:buClr>
              <a:buSzPts val="1600"/>
              <a:buFont typeface="Arial"/>
              <a:buChar char="•"/>
            </a:pPr>
            <a:r>
              <a:rPr lang="en-US" sz="1600" dirty="0">
                <a:latin typeface="Roboto" panose="020B0604020202020204" charset="0"/>
                <a:ea typeface="Roboto" panose="020B0604020202020204" charset="0"/>
              </a:rPr>
              <a:t>Candidates abroad:</a:t>
            </a:r>
            <a:endParaRPr dirty="0">
              <a:latin typeface="Roboto" panose="020B0604020202020204" charset="0"/>
              <a:ea typeface="Roboto" panose="020B0604020202020204" charset="0"/>
            </a:endParaRPr>
          </a:p>
          <a:p>
            <a:pPr marL="457200" lvl="1" indent="-285750" algn="l" rtl="0">
              <a:spcBef>
                <a:spcPts val="240"/>
              </a:spcBef>
              <a:spcAft>
                <a:spcPts val="0"/>
              </a:spcAft>
              <a:buClr>
                <a:schemeClr val="dk1"/>
              </a:buClr>
              <a:buSzPts val="1200"/>
              <a:buChar char="–"/>
            </a:pPr>
            <a:r>
              <a:rPr lang="en-US" sz="1200" dirty="0">
                <a:latin typeface="Roboto" panose="020B0604020202020204" charset="0"/>
                <a:ea typeface="Roboto" panose="020B0604020202020204" charset="0"/>
              </a:rPr>
              <a:t>Canadian nationals can apply directly with CBP at border or pre-flight inspection</a:t>
            </a:r>
            <a:endParaRPr dirty="0">
              <a:latin typeface="Roboto" panose="020B0604020202020204" charset="0"/>
              <a:ea typeface="Roboto" panose="020B0604020202020204" charset="0"/>
            </a:endParaRPr>
          </a:p>
          <a:p>
            <a:pPr marL="457200" lvl="1" indent="-285750" algn="l" rtl="0">
              <a:spcBef>
                <a:spcPts val="240"/>
              </a:spcBef>
              <a:spcAft>
                <a:spcPts val="0"/>
              </a:spcAft>
              <a:buClr>
                <a:schemeClr val="dk1"/>
              </a:buClr>
              <a:buSzPts val="1200"/>
              <a:buChar char="–"/>
            </a:pPr>
            <a:r>
              <a:rPr lang="en-US" sz="1200" dirty="0">
                <a:latin typeface="Roboto" panose="020B0604020202020204" charset="0"/>
                <a:ea typeface="Roboto" panose="020B0604020202020204" charset="0"/>
              </a:rPr>
              <a:t>Mexican nationals must apply for a visa stamp at a U.S. Embassy abroad before entering the U.S</a:t>
            </a:r>
            <a:endParaRPr dirty="0">
              <a:latin typeface="Roboto" panose="020B0604020202020204" charset="0"/>
              <a:ea typeface="Roboto" panose="020B0604020202020204" charset="0"/>
            </a:endParaRPr>
          </a:p>
          <a:p>
            <a:pPr marL="285750" lvl="0" indent="-285750" algn="l" rtl="0">
              <a:spcBef>
                <a:spcPts val="320"/>
              </a:spcBef>
              <a:spcAft>
                <a:spcPts val="0"/>
              </a:spcAft>
              <a:buClr>
                <a:schemeClr val="dk1"/>
              </a:buClr>
              <a:buSzPts val="1600"/>
              <a:buFont typeface="Arial"/>
              <a:buChar char="•"/>
            </a:pPr>
            <a:r>
              <a:rPr lang="en-US" sz="1600" dirty="0">
                <a:latin typeface="Roboto" panose="020B0604020202020204" charset="0"/>
                <a:ea typeface="Roboto" panose="020B0604020202020204" charset="0"/>
              </a:rPr>
              <a:t>Issued in 3 year increments</a:t>
            </a:r>
            <a:endParaRPr dirty="0">
              <a:latin typeface="Roboto" panose="020B0604020202020204" charset="0"/>
              <a:ea typeface="Roboto" panose="020B0604020202020204" charset="0"/>
            </a:endParaRPr>
          </a:p>
          <a:p>
            <a:pPr marL="285750" lvl="0" indent="-285750" algn="l" rtl="0">
              <a:spcBef>
                <a:spcPts val="320"/>
              </a:spcBef>
              <a:spcAft>
                <a:spcPts val="0"/>
              </a:spcAft>
              <a:buClr>
                <a:schemeClr val="dk1"/>
              </a:buClr>
              <a:buSzPts val="1600"/>
              <a:buFont typeface="Arial"/>
              <a:buChar char="•"/>
            </a:pPr>
            <a:r>
              <a:rPr lang="en-US" sz="1600" dirty="0">
                <a:latin typeface="Roboto" panose="020B0604020202020204" charset="0"/>
                <a:ea typeface="Roboto" panose="020B0604020202020204" charset="0"/>
              </a:rPr>
              <a:t>Can be extended indefinitely</a:t>
            </a:r>
            <a:endParaRPr dirty="0">
              <a:latin typeface="Roboto" panose="020B0604020202020204" charset="0"/>
              <a:ea typeface="Roboto" panose="020B0604020202020204" charset="0"/>
            </a:endParaRPr>
          </a:p>
          <a:p>
            <a:pPr marL="342900" lvl="0" indent="-203200" algn="l" rtl="0">
              <a:spcBef>
                <a:spcPts val="440"/>
              </a:spcBef>
              <a:spcAft>
                <a:spcPts val="0"/>
              </a:spcAft>
              <a:buClr>
                <a:schemeClr val="dk1"/>
              </a:buClr>
              <a:buSzPts val="2200"/>
              <a:buNone/>
            </a:pPr>
            <a:endParaRPr dirty="0"/>
          </a:p>
        </p:txBody>
      </p:sp>
      <p:sp>
        <p:nvSpPr>
          <p:cNvPr id="623" name="Google Shape;623;p16"/>
          <p:cNvSpPr txBox="1">
            <a:spLocks noGrp="1"/>
          </p:cNvSpPr>
          <p:nvPr>
            <p:ph type="body" idx="2"/>
          </p:nvPr>
        </p:nvSpPr>
        <p:spPr>
          <a:xfrm>
            <a:off x="6473823" y="2514600"/>
            <a:ext cx="5257800" cy="3890964"/>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1800"/>
              <a:buFont typeface="Arial"/>
              <a:buChar char="•"/>
            </a:pPr>
            <a:r>
              <a:rPr lang="en-US" sz="1600" dirty="0">
                <a:latin typeface="Roboto" panose="020B0604020202020204" charset="0"/>
                <a:ea typeface="Roboto" panose="020B0604020202020204" charset="0"/>
              </a:rPr>
              <a:t>Eligibility: Individuals of “extraordinary ability”</a:t>
            </a:r>
          </a:p>
          <a:p>
            <a:pPr marL="342900" lvl="0" indent="-342900" algn="l" rtl="0">
              <a:spcBef>
                <a:spcPts val="360"/>
              </a:spcBef>
              <a:spcAft>
                <a:spcPts val="0"/>
              </a:spcAft>
              <a:buClr>
                <a:schemeClr val="dk1"/>
              </a:buClr>
              <a:buSzPts val="1800"/>
              <a:buFont typeface="Arial"/>
              <a:buChar char="•"/>
            </a:pPr>
            <a:r>
              <a:rPr lang="en-US" sz="1600" dirty="0">
                <a:latin typeface="Roboto" panose="020B0604020202020204" charset="0"/>
                <a:ea typeface="Roboto" panose="020B0604020202020204" charset="0"/>
              </a:rPr>
              <a:t>Reserved for small percentage of those at the top of their field</a:t>
            </a:r>
            <a:endParaRPr sz="1600" dirty="0">
              <a:latin typeface="Roboto" panose="020B0604020202020204" charset="0"/>
              <a:ea typeface="Roboto" panose="020B0604020202020204" charset="0"/>
            </a:endParaRPr>
          </a:p>
          <a:p>
            <a:pPr marL="342900" lvl="0" indent="-342900" algn="l" rtl="0">
              <a:spcBef>
                <a:spcPts val="360"/>
              </a:spcBef>
              <a:spcAft>
                <a:spcPts val="0"/>
              </a:spcAft>
              <a:buClr>
                <a:schemeClr val="dk1"/>
              </a:buClr>
              <a:buSzPts val="1800"/>
              <a:buFont typeface="Arial"/>
              <a:buChar char="•"/>
            </a:pPr>
            <a:r>
              <a:rPr lang="en-US" sz="1600" dirty="0">
                <a:latin typeface="Roboto" panose="020B0604020202020204" charset="0"/>
                <a:ea typeface="Roboto" panose="020B0604020202020204" charset="0"/>
              </a:rPr>
              <a:t>Highly scrutinized</a:t>
            </a:r>
            <a:endParaRPr sz="1600" dirty="0">
              <a:latin typeface="Roboto" panose="020B0604020202020204" charset="0"/>
              <a:ea typeface="Roboto" panose="020B0604020202020204" charset="0"/>
            </a:endParaRPr>
          </a:p>
          <a:p>
            <a:pPr marL="342900" lvl="0" indent="-342900" algn="l" rtl="0">
              <a:spcBef>
                <a:spcPts val="360"/>
              </a:spcBef>
              <a:spcAft>
                <a:spcPts val="0"/>
              </a:spcAft>
              <a:buClr>
                <a:schemeClr val="dk1"/>
              </a:buClr>
              <a:buSzPts val="1800"/>
              <a:buFont typeface="Arial"/>
              <a:buChar char="•"/>
            </a:pPr>
            <a:r>
              <a:rPr lang="en-US" sz="1600" dirty="0">
                <a:latin typeface="Roboto" panose="020B0604020202020204" charset="0"/>
                <a:ea typeface="Roboto" panose="020B0604020202020204" charset="0"/>
              </a:rPr>
              <a:t>Heavy burden on candidate to provide extensive evidence of achievements</a:t>
            </a:r>
            <a:endParaRPr sz="1600" dirty="0">
              <a:latin typeface="Roboto" panose="020B0604020202020204" charset="0"/>
              <a:ea typeface="Roboto" panose="020B0604020202020204" charset="0"/>
            </a:endParaRPr>
          </a:p>
          <a:p>
            <a:pPr marL="342900" lvl="0" indent="-342900" algn="l" rtl="0">
              <a:spcBef>
                <a:spcPts val="360"/>
              </a:spcBef>
              <a:spcAft>
                <a:spcPts val="0"/>
              </a:spcAft>
              <a:buClr>
                <a:schemeClr val="dk1"/>
              </a:buClr>
              <a:buSzPts val="1800"/>
              <a:buFont typeface="Arial"/>
              <a:buChar char="•"/>
            </a:pPr>
            <a:r>
              <a:rPr lang="en-US" sz="1600" dirty="0">
                <a:latin typeface="Roboto" panose="020B0604020202020204" charset="0"/>
                <a:ea typeface="Roboto" panose="020B0604020202020204" charset="0"/>
              </a:rPr>
              <a:t>Issued first for 3 years then extended in 1 year increments</a:t>
            </a:r>
            <a:endParaRPr sz="1600" dirty="0">
              <a:latin typeface="Roboto" panose="020B0604020202020204" charset="0"/>
              <a:ea typeface="Roboto" panose="020B0604020202020204" charset="0"/>
            </a:endParaRPr>
          </a:p>
          <a:p>
            <a:pPr marL="342900" lvl="0" indent="-342900" algn="l" rtl="0">
              <a:spcBef>
                <a:spcPts val="360"/>
              </a:spcBef>
              <a:spcAft>
                <a:spcPts val="0"/>
              </a:spcAft>
              <a:buClr>
                <a:schemeClr val="dk1"/>
              </a:buClr>
              <a:buSzPts val="1800"/>
              <a:buFont typeface="Arial"/>
              <a:buChar char="•"/>
            </a:pPr>
            <a:r>
              <a:rPr lang="en-US" sz="1600" dirty="0">
                <a:latin typeface="Roboto" panose="020B0604020202020204" charset="0"/>
                <a:ea typeface="Roboto" panose="020B0604020202020204" charset="0"/>
              </a:rPr>
              <a:t>Can be extended indefinitely</a:t>
            </a:r>
          </a:p>
          <a:p>
            <a:pPr marL="342900" indent="-342900">
              <a:spcBef>
                <a:spcPts val="360"/>
              </a:spcBef>
              <a:buSzPts val="1800"/>
            </a:pPr>
            <a:r>
              <a:rPr lang="en-US" sz="1600" dirty="0">
                <a:latin typeface="Roboto" panose="020B0604020202020204" charset="0"/>
                <a:ea typeface="Roboto" panose="020B0604020202020204" charset="0"/>
              </a:rPr>
              <a:t>O-3 dependents cannot obtain work authorization</a:t>
            </a:r>
          </a:p>
          <a:p>
            <a:pPr marL="342900" lvl="0" indent="-342900" algn="l" rtl="0">
              <a:spcBef>
                <a:spcPts val="360"/>
              </a:spcBef>
              <a:spcAft>
                <a:spcPts val="0"/>
              </a:spcAft>
              <a:buClr>
                <a:schemeClr val="dk1"/>
              </a:buClr>
              <a:buSzPts val="1800"/>
              <a:buChar char="•"/>
            </a:pPr>
            <a:r>
              <a:rPr lang="en-US" sz="1600" dirty="0">
                <a:latin typeface="Roboto" panose="020B0604020202020204" charset="0"/>
                <a:ea typeface="Roboto" panose="020B0604020202020204" charset="0"/>
              </a:rPr>
              <a:t>**Additional green card considerations due to timing</a:t>
            </a:r>
            <a:endParaRPr sz="1600" dirty="0">
              <a:latin typeface="Roboto" panose="020B0604020202020204" charset="0"/>
              <a:ea typeface="Roboto" panose="020B0604020202020204" charset="0"/>
            </a:endParaRPr>
          </a:p>
        </p:txBody>
      </p:sp>
      <p:pic>
        <p:nvPicPr>
          <p:cNvPr id="624" name="Google Shape;624;p16" descr="us_canada_mexico.jpg"/>
          <p:cNvPicPr preferRelativeResize="0"/>
          <p:nvPr/>
        </p:nvPicPr>
        <p:blipFill rotWithShape="1">
          <a:blip r:embed="rId4">
            <a:alphaModFix/>
          </a:blip>
          <a:srcRect/>
          <a:stretch/>
        </p:blipFill>
        <p:spPr>
          <a:xfrm>
            <a:off x="1466003" y="983776"/>
            <a:ext cx="3400753" cy="1530824"/>
          </a:xfrm>
          <a:prstGeom prst="rect">
            <a:avLst/>
          </a:prstGeom>
          <a:noFill/>
          <a:ln>
            <a:noFill/>
          </a:ln>
        </p:spPr>
      </p:pic>
      <p:sp>
        <p:nvSpPr>
          <p:cNvPr id="625" name="Google Shape;625;p16"/>
          <p:cNvSpPr txBox="1"/>
          <p:nvPr/>
        </p:nvSpPr>
        <p:spPr>
          <a:xfrm>
            <a:off x="1887533" y="1749188"/>
            <a:ext cx="240729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Roboto" panose="020B0604020202020204" charset="0"/>
                <a:ea typeface="Roboto" panose="020B0604020202020204" charset="0"/>
                <a:cs typeface="Century Gothic"/>
                <a:sym typeface="Century Gothic"/>
              </a:rPr>
              <a:t>TN</a:t>
            </a:r>
            <a:endParaRPr sz="2400" b="1" dirty="0">
              <a:solidFill>
                <a:schemeClr val="dk1"/>
              </a:solidFill>
              <a:latin typeface="Roboto" panose="020B0604020202020204" charset="0"/>
              <a:ea typeface="Roboto" panose="020B0604020202020204" charset="0"/>
              <a:cs typeface="Century Gothic"/>
              <a:sym typeface="Century Gothic"/>
            </a:endParaRPr>
          </a:p>
        </p:txBody>
      </p:sp>
      <p:sp>
        <p:nvSpPr>
          <p:cNvPr id="626" name="Google Shape;626;p16"/>
          <p:cNvSpPr txBox="1"/>
          <p:nvPr/>
        </p:nvSpPr>
        <p:spPr>
          <a:xfrm>
            <a:off x="8894087" y="1749188"/>
            <a:ext cx="12054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Roboto" panose="020B0604020202020204" charset="0"/>
                <a:ea typeface="Roboto" panose="020B0604020202020204" charset="0"/>
                <a:cs typeface="Century Gothic"/>
                <a:sym typeface="Century Gothic"/>
              </a:rPr>
              <a:t>O-1</a:t>
            </a:r>
            <a:endParaRPr dirty="0">
              <a:latin typeface="Roboto" panose="020B0604020202020204" charset="0"/>
              <a:ea typeface="Robot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17"/>
          <p:cNvPicPr preferRelativeResize="0"/>
          <p:nvPr/>
        </p:nvPicPr>
        <p:blipFill rotWithShape="1">
          <a:blip r:embed="rId3">
            <a:alphaModFix/>
          </a:blip>
          <a:srcRect/>
          <a:stretch/>
        </p:blipFill>
        <p:spPr>
          <a:xfrm>
            <a:off x="570170" y="836442"/>
            <a:ext cx="2665420" cy="1705374"/>
          </a:xfrm>
          <a:prstGeom prst="rect">
            <a:avLst/>
          </a:prstGeom>
          <a:noFill/>
          <a:ln>
            <a:noFill/>
          </a:ln>
        </p:spPr>
      </p:pic>
      <p:sp>
        <p:nvSpPr>
          <p:cNvPr id="632" name="Google Shape;632;p17"/>
          <p:cNvSpPr txBox="1">
            <a:spLocks noGrp="1"/>
          </p:cNvSpPr>
          <p:nvPr>
            <p:ph type="body" idx="1"/>
          </p:nvPr>
        </p:nvSpPr>
        <p:spPr>
          <a:xfrm>
            <a:off x="231509" y="205981"/>
            <a:ext cx="5068442" cy="32169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FFFFFF"/>
              </a:buClr>
              <a:buSzPts val="2800"/>
              <a:buNone/>
            </a:pPr>
            <a:r>
              <a:rPr lang="en-US" sz="2800" dirty="0">
                <a:latin typeface="Roboto" panose="020B0604020202020204" charset="0"/>
                <a:ea typeface="Roboto" panose="020B0604020202020204" charset="0"/>
              </a:rPr>
              <a:t>OTHER COMMON VISA TYPES</a:t>
            </a:r>
            <a:endParaRPr dirty="0">
              <a:latin typeface="Roboto" panose="020B0604020202020204" charset="0"/>
              <a:ea typeface="Roboto" panose="020B0604020202020204" charset="0"/>
            </a:endParaRPr>
          </a:p>
        </p:txBody>
      </p:sp>
      <p:sp>
        <p:nvSpPr>
          <p:cNvPr id="633" name="Google Shape;633;p17"/>
          <p:cNvSpPr txBox="1">
            <a:spLocks noGrp="1"/>
          </p:cNvSpPr>
          <p:nvPr>
            <p:ph type="body" idx="3"/>
          </p:nvPr>
        </p:nvSpPr>
        <p:spPr>
          <a:xfrm>
            <a:off x="5883418" y="532738"/>
            <a:ext cx="3030953" cy="5949950"/>
          </a:xfrm>
          <a:prstGeom prst="rect">
            <a:avLst/>
          </a:prstGeom>
          <a:noFill/>
          <a:ln>
            <a:noFill/>
          </a:ln>
        </p:spPr>
        <p:txBody>
          <a:bodyPr spcFirstLastPara="1" wrap="square" lIns="91425" tIns="0" rIns="0" bIns="0" anchor="t" anchorCtr="0">
            <a:noAutofit/>
          </a:bodyPr>
          <a:lstStyle/>
          <a:p>
            <a:pPr marL="342900" lvl="0" indent="-182880" algn="l" rtl="0">
              <a:spcBef>
                <a:spcPts val="0"/>
              </a:spcBef>
              <a:spcAft>
                <a:spcPts val="0"/>
              </a:spcAft>
              <a:buClr>
                <a:schemeClr val="lt1"/>
              </a:buClr>
              <a:buSzPts val="2000"/>
              <a:buFont typeface="Arial"/>
              <a:buChar char="•"/>
            </a:pPr>
            <a:r>
              <a:rPr lang="en-US" dirty="0">
                <a:latin typeface="Roboto" panose="020B0604020202020204" charset="0"/>
                <a:ea typeface="Roboto" panose="020B0604020202020204" charset="0"/>
              </a:rPr>
              <a:t>Eligibility: Chilean and Singaporean nationals</a:t>
            </a:r>
            <a:endParaRPr dirty="0">
              <a:latin typeface="Roboto" panose="020B0604020202020204" charset="0"/>
              <a:ea typeface="Roboto" panose="020B0604020202020204" charset="0"/>
            </a:endParaRPr>
          </a:p>
          <a:p>
            <a:pPr marL="342900" lvl="0" indent="-182880" algn="l" rtl="0">
              <a:spcBef>
                <a:spcPts val="400"/>
              </a:spcBef>
              <a:spcAft>
                <a:spcPts val="0"/>
              </a:spcAft>
              <a:buClr>
                <a:schemeClr val="lt1"/>
              </a:buClr>
              <a:buSzPts val="2000"/>
              <a:buFont typeface="Arial"/>
              <a:buChar char="•"/>
            </a:pPr>
            <a:r>
              <a:rPr lang="en-US" dirty="0">
                <a:latin typeface="Roboto" panose="020B0604020202020204" charset="0"/>
                <a:ea typeface="Roboto" panose="020B0604020202020204" charset="0"/>
              </a:rPr>
              <a:t>Specialty occupation</a:t>
            </a:r>
            <a:endParaRPr dirty="0">
              <a:latin typeface="Roboto" panose="020B0604020202020204" charset="0"/>
              <a:ea typeface="Roboto" panose="020B0604020202020204" charset="0"/>
            </a:endParaRPr>
          </a:p>
          <a:p>
            <a:pPr marL="804863" lvl="1" indent="-182879" algn="l" rtl="0">
              <a:spcBef>
                <a:spcPts val="320"/>
              </a:spcBef>
              <a:spcAft>
                <a:spcPts val="0"/>
              </a:spcAft>
              <a:buClr>
                <a:schemeClr val="lt1"/>
              </a:buClr>
              <a:buSzPts val="1600"/>
              <a:buFont typeface="Arial"/>
              <a:buChar char="•"/>
            </a:pPr>
            <a:r>
              <a:rPr lang="en-US" dirty="0">
                <a:latin typeface="Roboto" panose="020B0604020202020204" charset="0"/>
                <a:ea typeface="Roboto" panose="020B0604020202020204" charset="0"/>
              </a:rPr>
              <a:t>Very similar to H-1B</a:t>
            </a:r>
            <a:endParaRPr dirty="0">
              <a:latin typeface="Roboto" panose="020B0604020202020204" charset="0"/>
              <a:ea typeface="Roboto" panose="020B0604020202020204" charset="0"/>
            </a:endParaRPr>
          </a:p>
          <a:p>
            <a:pPr marL="342900" lvl="0" indent="-182880" algn="l" rtl="0">
              <a:spcBef>
                <a:spcPts val="400"/>
              </a:spcBef>
              <a:spcAft>
                <a:spcPts val="0"/>
              </a:spcAft>
              <a:buClr>
                <a:schemeClr val="lt1"/>
              </a:buClr>
              <a:buSzPts val="2000"/>
              <a:buFont typeface="Arial"/>
              <a:buChar char="•"/>
            </a:pPr>
            <a:r>
              <a:rPr lang="en-US" dirty="0">
                <a:latin typeface="Roboto" panose="020B0604020202020204" charset="0"/>
                <a:ea typeface="Roboto" panose="020B0604020202020204" charset="0"/>
              </a:rPr>
              <a:t>Typically apply directly at U.S. Embassy abroad</a:t>
            </a:r>
            <a:endParaRPr dirty="0">
              <a:latin typeface="Roboto" panose="020B0604020202020204" charset="0"/>
              <a:ea typeface="Roboto" panose="020B0604020202020204" charset="0"/>
            </a:endParaRPr>
          </a:p>
          <a:p>
            <a:pPr marL="804863" lvl="1" indent="-182879" algn="l" rtl="0">
              <a:spcBef>
                <a:spcPts val="320"/>
              </a:spcBef>
              <a:spcAft>
                <a:spcPts val="0"/>
              </a:spcAft>
              <a:buClr>
                <a:schemeClr val="lt1"/>
              </a:buClr>
              <a:buSzPts val="1600"/>
              <a:buFont typeface="Arial"/>
              <a:buChar char="•"/>
            </a:pPr>
            <a:r>
              <a:rPr lang="en-US" dirty="0">
                <a:latin typeface="Roboto" panose="020B0604020202020204" charset="0"/>
                <a:ea typeface="Roboto" panose="020B0604020202020204" charset="0"/>
              </a:rPr>
              <a:t>No GC option</a:t>
            </a:r>
            <a:endParaRPr dirty="0">
              <a:latin typeface="Roboto" panose="020B0604020202020204" charset="0"/>
              <a:ea typeface="Roboto" panose="020B0604020202020204" charset="0"/>
            </a:endParaRPr>
          </a:p>
          <a:p>
            <a:pPr marL="342900" lvl="0" indent="-182880" algn="l" rtl="0">
              <a:spcBef>
                <a:spcPts val="400"/>
              </a:spcBef>
              <a:spcAft>
                <a:spcPts val="0"/>
              </a:spcAft>
              <a:buClr>
                <a:schemeClr val="lt1"/>
              </a:buClr>
              <a:buSzPts val="2000"/>
              <a:buFont typeface="Arial"/>
              <a:buChar char="•"/>
            </a:pPr>
            <a:r>
              <a:rPr lang="en-US" dirty="0">
                <a:latin typeface="Roboto" panose="020B0604020202020204" charset="0"/>
                <a:ea typeface="Roboto" panose="020B0604020202020204" charset="0"/>
              </a:rPr>
              <a:t>Issued in 1 year increments</a:t>
            </a:r>
            <a:endParaRPr dirty="0">
              <a:latin typeface="Roboto" panose="020B0604020202020204" charset="0"/>
              <a:ea typeface="Roboto" panose="020B0604020202020204" charset="0"/>
            </a:endParaRPr>
          </a:p>
          <a:p>
            <a:pPr marL="342900" lvl="0" indent="-182880" algn="l" rtl="0">
              <a:spcBef>
                <a:spcPts val="400"/>
              </a:spcBef>
              <a:spcAft>
                <a:spcPts val="0"/>
              </a:spcAft>
              <a:buClr>
                <a:schemeClr val="lt1"/>
              </a:buClr>
              <a:buSzPts val="2000"/>
              <a:buFont typeface="Arial"/>
              <a:buChar char="•"/>
            </a:pPr>
            <a:r>
              <a:rPr lang="en-US" dirty="0">
                <a:latin typeface="Roboto" panose="020B0604020202020204" charset="0"/>
                <a:ea typeface="Roboto" panose="020B0604020202020204" charset="0"/>
              </a:rPr>
              <a:t>Can be extended indefinitely</a:t>
            </a:r>
            <a:endParaRPr dirty="0">
              <a:latin typeface="Roboto" panose="020B0604020202020204" charset="0"/>
              <a:ea typeface="Roboto" panose="020B0604020202020204" charset="0"/>
            </a:endParaRPr>
          </a:p>
          <a:p>
            <a:pPr marL="342900" lvl="0" indent="-215900" algn="l" rtl="0">
              <a:spcBef>
                <a:spcPts val="400"/>
              </a:spcBef>
              <a:spcAft>
                <a:spcPts val="0"/>
              </a:spcAft>
              <a:buClr>
                <a:schemeClr val="lt1"/>
              </a:buClr>
              <a:buSzPts val="2000"/>
              <a:buFont typeface="Arial"/>
              <a:buNone/>
            </a:pPr>
            <a:endParaRPr dirty="0"/>
          </a:p>
          <a:p>
            <a:pPr marL="0" lvl="0" indent="0" algn="l" rtl="0">
              <a:spcBef>
                <a:spcPts val="400"/>
              </a:spcBef>
              <a:spcAft>
                <a:spcPts val="0"/>
              </a:spcAft>
              <a:buClr>
                <a:schemeClr val="lt1"/>
              </a:buClr>
              <a:buSzPts val="2000"/>
              <a:buNone/>
            </a:pPr>
            <a:endParaRPr dirty="0"/>
          </a:p>
        </p:txBody>
      </p:sp>
      <p:sp>
        <p:nvSpPr>
          <p:cNvPr id="634" name="Google Shape;634;p17"/>
          <p:cNvSpPr txBox="1">
            <a:spLocks noGrp="1"/>
          </p:cNvSpPr>
          <p:nvPr>
            <p:ph type="body" idx="4"/>
          </p:nvPr>
        </p:nvSpPr>
        <p:spPr>
          <a:xfrm>
            <a:off x="8771533" y="532738"/>
            <a:ext cx="2990167" cy="5949950"/>
          </a:xfrm>
          <a:prstGeom prst="rect">
            <a:avLst/>
          </a:prstGeom>
          <a:noFill/>
          <a:ln>
            <a:noFill/>
          </a:ln>
        </p:spPr>
        <p:txBody>
          <a:bodyPr spcFirstLastPara="1" wrap="square" lIns="91425" tIns="0" rIns="0" bIns="0" anchor="t" anchorCtr="0">
            <a:noAutofit/>
          </a:bodyPr>
          <a:lstStyle/>
          <a:p>
            <a:pPr marL="342900" lvl="0" indent="-182880" algn="l" rtl="0">
              <a:spcBef>
                <a:spcPts val="0"/>
              </a:spcBef>
              <a:spcAft>
                <a:spcPts val="0"/>
              </a:spcAft>
              <a:buClr>
                <a:schemeClr val="lt1"/>
              </a:buClr>
              <a:buSzPts val="2000"/>
              <a:buFont typeface="Arial"/>
              <a:buChar char="•"/>
            </a:pPr>
            <a:r>
              <a:rPr lang="en-US" dirty="0">
                <a:latin typeface="Roboto" panose="020B0604020202020204" charset="0"/>
                <a:ea typeface="Roboto" panose="020B0604020202020204" charset="0"/>
              </a:rPr>
              <a:t>Eligibility: Australian nationals</a:t>
            </a:r>
            <a:endParaRPr dirty="0">
              <a:latin typeface="Roboto" panose="020B0604020202020204" charset="0"/>
              <a:ea typeface="Roboto" panose="020B0604020202020204" charset="0"/>
            </a:endParaRPr>
          </a:p>
          <a:p>
            <a:pPr marL="342900" lvl="0" indent="-182880" algn="l" rtl="0">
              <a:spcBef>
                <a:spcPts val="400"/>
              </a:spcBef>
              <a:spcAft>
                <a:spcPts val="0"/>
              </a:spcAft>
              <a:buClr>
                <a:schemeClr val="lt1"/>
              </a:buClr>
              <a:buSzPts val="2000"/>
              <a:buFont typeface="Arial"/>
              <a:buChar char="•"/>
            </a:pPr>
            <a:r>
              <a:rPr lang="en-US" dirty="0">
                <a:latin typeface="Roboto" panose="020B0604020202020204" charset="0"/>
                <a:ea typeface="Roboto" panose="020B0604020202020204" charset="0"/>
              </a:rPr>
              <a:t>Specialty occupation</a:t>
            </a:r>
            <a:endParaRPr dirty="0">
              <a:latin typeface="Roboto" panose="020B0604020202020204" charset="0"/>
              <a:ea typeface="Roboto" panose="020B0604020202020204" charset="0"/>
            </a:endParaRPr>
          </a:p>
          <a:p>
            <a:pPr marL="804863" lvl="1" indent="-182879" algn="l" rtl="0">
              <a:spcBef>
                <a:spcPts val="320"/>
              </a:spcBef>
              <a:spcAft>
                <a:spcPts val="0"/>
              </a:spcAft>
              <a:buClr>
                <a:schemeClr val="lt1"/>
              </a:buClr>
              <a:buSzPts val="1600"/>
              <a:buFont typeface="Arial"/>
              <a:buChar char="•"/>
            </a:pPr>
            <a:r>
              <a:rPr lang="en-US" dirty="0">
                <a:latin typeface="Roboto" panose="020B0604020202020204" charset="0"/>
                <a:ea typeface="Roboto" panose="020B0604020202020204" charset="0"/>
              </a:rPr>
              <a:t>Very similar to H-1B</a:t>
            </a:r>
            <a:endParaRPr dirty="0">
              <a:latin typeface="Roboto" panose="020B0604020202020204" charset="0"/>
              <a:ea typeface="Roboto" panose="020B0604020202020204" charset="0"/>
            </a:endParaRPr>
          </a:p>
          <a:p>
            <a:pPr marL="342900" lvl="0" indent="-182880" algn="l" rtl="0">
              <a:spcBef>
                <a:spcPts val="400"/>
              </a:spcBef>
              <a:spcAft>
                <a:spcPts val="0"/>
              </a:spcAft>
              <a:buClr>
                <a:schemeClr val="lt1"/>
              </a:buClr>
              <a:buSzPts val="2000"/>
              <a:buFont typeface="Arial"/>
              <a:buChar char="•"/>
            </a:pPr>
            <a:r>
              <a:rPr lang="en-US" dirty="0">
                <a:latin typeface="Roboto" panose="020B0604020202020204" charset="0"/>
                <a:ea typeface="Roboto" panose="020B0604020202020204" charset="0"/>
              </a:rPr>
              <a:t>Typically apply directly at U.S. Embassy abroad</a:t>
            </a:r>
            <a:endParaRPr dirty="0">
              <a:latin typeface="Roboto" panose="020B0604020202020204" charset="0"/>
              <a:ea typeface="Roboto" panose="020B0604020202020204" charset="0"/>
            </a:endParaRPr>
          </a:p>
          <a:p>
            <a:pPr marL="804863" lvl="1" indent="-182879" algn="l" rtl="0">
              <a:spcBef>
                <a:spcPts val="320"/>
              </a:spcBef>
              <a:spcAft>
                <a:spcPts val="0"/>
              </a:spcAft>
              <a:buClr>
                <a:schemeClr val="lt1"/>
              </a:buClr>
              <a:buSzPts val="1600"/>
              <a:buFont typeface="Arial"/>
              <a:buChar char="•"/>
            </a:pPr>
            <a:r>
              <a:rPr lang="en-US" dirty="0">
                <a:latin typeface="Roboto" panose="020B0604020202020204" charset="0"/>
                <a:ea typeface="Roboto" panose="020B0604020202020204" charset="0"/>
              </a:rPr>
              <a:t>No GC option</a:t>
            </a:r>
            <a:endParaRPr dirty="0">
              <a:latin typeface="Roboto" panose="020B0604020202020204" charset="0"/>
              <a:ea typeface="Roboto" panose="020B0604020202020204" charset="0"/>
            </a:endParaRPr>
          </a:p>
          <a:p>
            <a:pPr marL="342900" lvl="0" indent="-182880" algn="l" rtl="0">
              <a:spcBef>
                <a:spcPts val="400"/>
              </a:spcBef>
              <a:spcAft>
                <a:spcPts val="0"/>
              </a:spcAft>
              <a:buClr>
                <a:schemeClr val="lt1"/>
              </a:buClr>
              <a:buSzPts val="2000"/>
              <a:buFont typeface="Arial"/>
              <a:buChar char="•"/>
            </a:pPr>
            <a:r>
              <a:rPr lang="en-US" dirty="0">
                <a:latin typeface="Roboto" panose="020B0604020202020204" charset="0"/>
                <a:ea typeface="Roboto" panose="020B0604020202020204" charset="0"/>
              </a:rPr>
              <a:t>Issued in 2 year increments</a:t>
            </a:r>
            <a:endParaRPr dirty="0">
              <a:latin typeface="Roboto" panose="020B0604020202020204" charset="0"/>
              <a:ea typeface="Roboto" panose="020B0604020202020204" charset="0"/>
            </a:endParaRPr>
          </a:p>
          <a:p>
            <a:pPr marL="342900" lvl="0" indent="-182880" algn="l" rtl="0">
              <a:spcBef>
                <a:spcPts val="400"/>
              </a:spcBef>
              <a:spcAft>
                <a:spcPts val="0"/>
              </a:spcAft>
              <a:buClr>
                <a:schemeClr val="lt1"/>
              </a:buClr>
              <a:buSzPts val="2000"/>
              <a:buFont typeface="Arial"/>
              <a:buChar char="•"/>
            </a:pPr>
            <a:r>
              <a:rPr lang="en-US" dirty="0">
                <a:latin typeface="Roboto" panose="020B0604020202020204" charset="0"/>
                <a:ea typeface="Roboto" panose="020B0604020202020204" charset="0"/>
              </a:rPr>
              <a:t>Can be extended indefinitely</a:t>
            </a:r>
            <a:endParaRPr dirty="0">
              <a:latin typeface="Roboto" panose="020B0604020202020204" charset="0"/>
              <a:ea typeface="Roboto" panose="020B0604020202020204" charset="0"/>
            </a:endParaRPr>
          </a:p>
          <a:p>
            <a:pPr marL="342900" lvl="0" indent="-55879" algn="l" rtl="0">
              <a:spcBef>
                <a:spcPts val="400"/>
              </a:spcBef>
              <a:spcAft>
                <a:spcPts val="0"/>
              </a:spcAft>
              <a:buClr>
                <a:schemeClr val="lt1"/>
              </a:buClr>
              <a:buSzPts val="2000"/>
              <a:buFont typeface="Arial"/>
              <a:buNone/>
            </a:pPr>
            <a:endParaRPr dirty="0"/>
          </a:p>
          <a:p>
            <a:pPr marL="0" lvl="0" indent="0" algn="l" rtl="0">
              <a:spcBef>
                <a:spcPts val="400"/>
              </a:spcBef>
              <a:spcAft>
                <a:spcPts val="0"/>
              </a:spcAft>
              <a:buClr>
                <a:schemeClr val="lt1"/>
              </a:buClr>
              <a:buSzPts val="2000"/>
              <a:buNone/>
            </a:pPr>
            <a:endParaRPr dirty="0"/>
          </a:p>
        </p:txBody>
      </p:sp>
      <p:pic>
        <p:nvPicPr>
          <p:cNvPr id="635" name="Google Shape;635;p17"/>
          <p:cNvPicPr preferRelativeResize="0"/>
          <p:nvPr/>
        </p:nvPicPr>
        <p:blipFill rotWithShape="1">
          <a:blip r:embed="rId4">
            <a:alphaModFix/>
          </a:blip>
          <a:srcRect/>
          <a:stretch/>
        </p:blipFill>
        <p:spPr>
          <a:xfrm>
            <a:off x="590814" y="2833438"/>
            <a:ext cx="2585060" cy="1664646"/>
          </a:xfrm>
          <a:prstGeom prst="rect">
            <a:avLst/>
          </a:prstGeom>
          <a:noFill/>
          <a:ln>
            <a:noFill/>
          </a:ln>
        </p:spPr>
      </p:pic>
      <p:pic>
        <p:nvPicPr>
          <p:cNvPr id="636" name="Google Shape;636;p17"/>
          <p:cNvPicPr preferRelativeResize="0"/>
          <p:nvPr/>
        </p:nvPicPr>
        <p:blipFill rotWithShape="1">
          <a:blip r:embed="rId5">
            <a:alphaModFix/>
          </a:blip>
          <a:srcRect/>
          <a:stretch/>
        </p:blipFill>
        <p:spPr>
          <a:xfrm>
            <a:off x="590813" y="5001634"/>
            <a:ext cx="2606797" cy="1518824"/>
          </a:xfrm>
          <a:prstGeom prst="rect">
            <a:avLst/>
          </a:prstGeom>
          <a:noFill/>
          <a:ln>
            <a:noFill/>
          </a:ln>
        </p:spPr>
      </p:pic>
      <p:sp>
        <p:nvSpPr>
          <p:cNvPr id="637" name="Google Shape;637;p17"/>
          <p:cNvSpPr txBox="1"/>
          <p:nvPr/>
        </p:nvSpPr>
        <p:spPr>
          <a:xfrm>
            <a:off x="3438144" y="5535618"/>
            <a:ext cx="232257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Roboto" panose="020B0604020202020204" charset="0"/>
                <a:ea typeface="Roboto" panose="020B0604020202020204" charset="0"/>
                <a:cs typeface="Century Gothic"/>
                <a:sym typeface="Century Gothic"/>
              </a:rPr>
              <a:t>Australia</a:t>
            </a:r>
            <a:endParaRPr sz="1800" b="1" dirty="0">
              <a:solidFill>
                <a:schemeClr val="lt1"/>
              </a:solidFill>
              <a:latin typeface="Roboto" panose="020B0604020202020204" charset="0"/>
              <a:ea typeface="Roboto" panose="020B0604020202020204" charset="0"/>
              <a:cs typeface="Century Gothic"/>
              <a:sym typeface="Century Gothic"/>
            </a:endParaRPr>
          </a:p>
        </p:txBody>
      </p:sp>
      <p:sp>
        <p:nvSpPr>
          <p:cNvPr id="638" name="Google Shape;638;p17"/>
          <p:cNvSpPr txBox="1"/>
          <p:nvPr/>
        </p:nvSpPr>
        <p:spPr>
          <a:xfrm>
            <a:off x="3438144" y="1565613"/>
            <a:ext cx="23225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lt1"/>
                </a:solidFill>
                <a:latin typeface="Roboto" panose="020B0604020202020204" charset="0"/>
                <a:ea typeface="Roboto" panose="020B0604020202020204" charset="0"/>
                <a:cs typeface="Century Gothic"/>
                <a:sym typeface="Century Gothic"/>
              </a:rPr>
              <a:t>Chile</a:t>
            </a:r>
            <a:endParaRPr sz="1800" b="1" dirty="0">
              <a:solidFill>
                <a:schemeClr val="lt1"/>
              </a:solidFill>
              <a:latin typeface="Roboto" panose="020B0604020202020204" charset="0"/>
              <a:ea typeface="Roboto" panose="020B0604020202020204" charset="0"/>
              <a:cs typeface="Century Gothic"/>
              <a:sym typeface="Century Gothic"/>
            </a:endParaRPr>
          </a:p>
        </p:txBody>
      </p:sp>
      <p:sp>
        <p:nvSpPr>
          <p:cNvPr id="639" name="Google Shape;639;p17"/>
          <p:cNvSpPr txBox="1"/>
          <p:nvPr/>
        </p:nvSpPr>
        <p:spPr>
          <a:xfrm>
            <a:off x="3336440" y="3319783"/>
            <a:ext cx="23225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lt1"/>
                </a:solidFill>
                <a:latin typeface="Roboto" panose="020B0604020202020204" charset="0"/>
                <a:ea typeface="Roboto" panose="020B0604020202020204" charset="0"/>
                <a:cs typeface="Century Gothic"/>
                <a:sym typeface="Century Gothic"/>
              </a:rPr>
              <a:t>Singapore</a:t>
            </a:r>
            <a:endParaRPr sz="1800" b="1" dirty="0">
              <a:solidFill>
                <a:schemeClr val="lt1"/>
              </a:solidFill>
              <a:latin typeface="Roboto" panose="020B0604020202020204" charset="0"/>
              <a:ea typeface="Roboto" panose="020B0604020202020204" charset="0"/>
              <a:cs typeface="Century Gothic"/>
              <a:sym typeface="Century Gothic"/>
            </a:endParaRPr>
          </a:p>
        </p:txBody>
      </p:sp>
      <p:sp>
        <p:nvSpPr>
          <p:cNvPr id="640" name="Google Shape;640;p17"/>
          <p:cNvSpPr/>
          <p:nvPr/>
        </p:nvSpPr>
        <p:spPr>
          <a:xfrm>
            <a:off x="5172038" y="1221682"/>
            <a:ext cx="731520" cy="3063240"/>
          </a:xfrm>
          <a:prstGeom prst="rightBrace">
            <a:avLst>
              <a:gd name="adj1" fmla="val 8333"/>
              <a:gd name="adj2" fmla="val 50000"/>
            </a:avLst>
          </a:pr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41" name="Google Shape;641;p17"/>
          <p:cNvSpPr txBox="1"/>
          <p:nvPr/>
        </p:nvSpPr>
        <p:spPr>
          <a:xfrm>
            <a:off x="6873486" y="22041"/>
            <a:ext cx="12961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Roboto" panose="020B0604020202020204" charset="0"/>
                <a:ea typeface="Roboto" panose="020B0604020202020204" charset="0"/>
                <a:cs typeface="Century Gothic"/>
                <a:sym typeface="Century Gothic"/>
              </a:rPr>
              <a:t>H-1B1</a:t>
            </a:r>
            <a:endParaRPr sz="1800" b="1" dirty="0">
              <a:solidFill>
                <a:schemeClr val="lt1"/>
              </a:solidFill>
              <a:latin typeface="Roboto" panose="020B0604020202020204" charset="0"/>
              <a:ea typeface="Roboto" panose="020B0604020202020204" charset="0"/>
              <a:cs typeface="Century Gothic"/>
              <a:sym typeface="Century Gothic"/>
            </a:endParaRPr>
          </a:p>
        </p:txBody>
      </p:sp>
      <p:sp>
        <p:nvSpPr>
          <p:cNvPr id="642" name="Google Shape;642;p17"/>
          <p:cNvSpPr txBox="1"/>
          <p:nvPr/>
        </p:nvSpPr>
        <p:spPr>
          <a:xfrm>
            <a:off x="9727802" y="22041"/>
            <a:ext cx="12961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Roboto" panose="020B0604020202020204" charset="0"/>
                <a:ea typeface="Roboto" panose="020B0604020202020204" charset="0"/>
                <a:cs typeface="Century Gothic"/>
                <a:sym typeface="Century Gothic"/>
              </a:rPr>
              <a:t>E-3</a:t>
            </a:r>
            <a:endParaRPr sz="1800" b="1" dirty="0">
              <a:solidFill>
                <a:schemeClr val="lt1"/>
              </a:solidFill>
              <a:latin typeface="Roboto" panose="020B0604020202020204" charset="0"/>
              <a:ea typeface="Roboto" panose="020B0604020202020204" charset="0"/>
              <a:cs typeface="Century Gothic"/>
              <a:sym typeface="Century Gothic"/>
            </a:endParaRPr>
          </a:p>
        </p:txBody>
      </p:sp>
      <p:cxnSp>
        <p:nvCxnSpPr>
          <p:cNvPr id="643" name="Google Shape;643;p17"/>
          <p:cNvCxnSpPr/>
          <p:nvPr/>
        </p:nvCxnSpPr>
        <p:spPr>
          <a:xfrm>
            <a:off x="4297680" y="6058838"/>
            <a:ext cx="0" cy="597893"/>
          </a:xfrm>
          <a:prstGeom prst="straightConnector1">
            <a:avLst/>
          </a:prstGeom>
          <a:noFill/>
          <a:ln w="57150" cap="flat" cmpd="sng">
            <a:solidFill>
              <a:schemeClr val="dk1"/>
            </a:solidFill>
            <a:prstDash val="solid"/>
            <a:round/>
            <a:headEnd type="none" w="sm" len="sm"/>
            <a:tailEnd type="none" w="sm" len="sm"/>
          </a:ln>
        </p:spPr>
      </p:cxnSp>
      <p:cxnSp>
        <p:nvCxnSpPr>
          <p:cNvPr id="644" name="Google Shape;644;p17"/>
          <p:cNvCxnSpPr/>
          <p:nvPr/>
        </p:nvCxnSpPr>
        <p:spPr>
          <a:xfrm>
            <a:off x="4288536" y="6656731"/>
            <a:ext cx="6309360" cy="0"/>
          </a:xfrm>
          <a:prstGeom prst="straightConnector1">
            <a:avLst/>
          </a:prstGeom>
          <a:noFill/>
          <a:ln w="57150" cap="flat" cmpd="sng">
            <a:solidFill>
              <a:schemeClr val="dk1"/>
            </a:solidFill>
            <a:prstDash val="solid"/>
            <a:round/>
            <a:headEnd type="none" w="sm" len="sm"/>
            <a:tailEnd type="none" w="sm" len="sm"/>
          </a:ln>
        </p:spPr>
      </p:cxnSp>
      <p:cxnSp>
        <p:nvCxnSpPr>
          <p:cNvPr id="645" name="Google Shape;645;p17"/>
          <p:cNvCxnSpPr/>
          <p:nvPr/>
        </p:nvCxnSpPr>
        <p:spPr>
          <a:xfrm rot="10800000">
            <a:off x="10579608" y="5449824"/>
            <a:ext cx="18288" cy="1206907"/>
          </a:xfrm>
          <a:prstGeom prst="straightConnector1">
            <a:avLst/>
          </a:prstGeom>
          <a:noFill/>
          <a:ln w="57150" cap="flat" cmpd="sng">
            <a:solidFill>
              <a:schemeClr val="dk1"/>
            </a:solidFill>
            <a:prstDash val="solid"/>
            <a:round/>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8"/>
          <p:cNvSpPr txBox="1">
            <a:spLocks noGrp="1"/>
          </p:cNvSpPr>
          <p:nvPr>
            <p:ph type="body" idx="1"/>
          </p:nvPr>
        </p:nvSpPr>
        <p:spPr>
          <a:xfrm>
            <a:off x="457201" y="2327274"/>
            <a:ext cx="5257800" cy="63976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2800"/>
              <a:buNone/>
            </a:pPr>
            <a:r>
              <a:rPr lang="en-US" sz="2800" u="sng" dirty="0">
                <a:latin typeface="Roboto" panose="020B0604020202020204" charset="0"/>
                <a:ea typeface="Roboto" panose="020B0604020202020204" charset="0"/>
              </a:rPr>
              <a:t>L-1A</a:t>
            </a:r>
            <a:endParaRPr dirty="0">
              <a:latin typeface="Roboto" panose="020B0604020202020204" charset="0"/>
              <a:ea typeface="Roboto" panose="020B0604020202020204" charset="0"/>
            </a:endParaRPr>
          </a:p>
        </p:txBody>
      </p:sp>
      <p:sp>
        <p:nvSpPr>
          <p:cNvPr id="651" name="Google Shape;651;p18"/>
          <p:cNvSpPr txBox="1">
            <a:spLocks noGrp="1"/>
          </p:cNvSpPr>
          <p:nvPr>
            <p:ph type="body" idx="2"/>
          </p:nvPr>
        </p:nvSpPr>
        <p:spPr>
          <a:xfrm>
            <a:off x="6473823" y="2327274"/>
            <a:ext cx="5257800" cy="63976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2800"/>
              <a:buNone/>
            </a:pPr>
            <a:r>
              <a:rPr lang="en-US" sz="2800" u="sng" dirty="0">
                <a:latin typeface="Roboto" panose="020B0604020202020204" charset="0"/>
                <a:ea typeface="Roboto" panose="020B0604020202020204" charset="0"/>
              </a:rPr>
              <a:t>L-1B</a:t>
            </a:r>
            <a:endParaRPr u="sng" dirty="0">
              <a:latin typeface="Roboto" panose="020B0604020202020204" charset="0"/>
              <a:ea typeface="Roboto" panose="020B0604020202020204" charset="0"/>
            </a:endParaRPr>
          </a:p>
        </p:txBody>
      </p:sp>
      <p:sp>
        <p:nvSpPr>
          <p:cNvPr id="652" name="Google Shape;652;p18"/>
          <p:cNvSpPr txBox="1">
            <a:spLocks noGrp="1"/>
          </p:cNvSpPr>
          <p:nvPr>
            <p:ph type="body" idx="3"/>
          </p:nvPr>
        </p:nvSpPr>
        <p:spPr>
          <a:xfrm>
            <a:off x="391886" y="3177407"/>
            <a:ext cx="5257800" cy="3433764"/>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2200"/>
              <a:buChar char="•"/>
            </a:pPr>
            <a:r>
              <a:rPr lang="en-US" dirty="0">
                <a:latin typeface="Roboto" panose="020B0604020202020204" charset="0"/>
                <a:ea typeface="Roboto" panose="020B0604020202020204" charset="0"/>
              </a:rPr>
              <a:t>Must fill a managerial or executive role in the U.S.</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dk1"/>
              </a:buClr>
              <a:buSzPts val="2200"/>
              <a:buChar char="•"/>
            </a:pPr>
            <a:r>
              <a:rPr lang="en-US" dirty="0">
                <a:latin typeface="Roboto" panose="020B0604020202020204" charset="0"/>
                <a:ea typeface="Roboto" panose="020B0604020202020204" charset="0"/>
              </a:rPr>
              <a:t>7 year limit</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dk1"/>
              </a:buClr>
              <a:buSzPts val="2200"/>
              <a:buChar char="•"/>
            </a:pPr>
            <a:r>
              <a:rPr lang="en-US" dirty="0">
                <a:latin typeface="Roboto" panose="020B0604020202020204" charset="0"/>
                <a:ea typeface="Roboto" panose="020B0604020202020204" charset="0"/>
              </a:rPr>
              <a:t>Time spent in the U.S. detracts from 1 year of employment abroad</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dk1"/>
              </a:buClr>
              <a:buSzPts val="2200"/>
              <a:buChar char="•"/>
            </a:pPr>
            <a:r>
              <a:rPr lang="en-US" dirty="0">
                <a:latin typeface="Roboto" panose="020B0604020202020204" charset="0"/>
                <a:ea typeface="Roboto" panose="020B0604020202020204" charset="0"/>
              </a:rPr>
              <a:t>L-2 dependents can apply for work authorization</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dk1"/>
              </a:buClr>
              <a:buSzPts val="2200"/>
              <a:buChar char="•"/>
            </a:pPr>
            <a:r>
              <a:rPr lang="en-US" dirty="0">
                <a:latin typeface="Roboto" panose="020B0604020202020204" charset="0"/>
                <a:ea typeface="Roboto" panose="020B0604020202020204" charset="0"/>
              </a:rPr>
              <a:t>Eligible for EB-1C green card</a:t>
            </a:r>
            <a:endParaRPr dirty="0">
              <a:latin typeface="Roboto" panose="020B0604020202020204" charset="0"/>
              <a:ea typeface="Roboto" panose="020B0604020202020204" charset="0"/>
            </a:endParaRPr>
          </a:p>
        </p:txBody>
      </p:sp>
      <p:sp>
        <p:nvSpPr>
          <p:cNvPr id="653" name="Google Shape;653;p18"/>
          <p:cNvSpPr txBox="1">
            <a:spLocks noGrp="1"/>
          </p:cNvSpPr>
          <p:nvPr>
            <p:ph type="body" idx="4"/>
          </p:nvPr>
        </p:nvSpPr>
        <p:spPr>
          <a:xfrm>
            <a:off x="6473823" y="3177407"/>
            <a:ext cx="5257800" cy="3433764"/>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1800"/>
              <a:buChar char="•"/>
            </a:pPr>
            <a:r>
              <a:rPr lang="en-US" sz="1800" dirty="0">
                <a:latin typeface="Roboto" panose="020B0604020202020204" charset="0"/>
                <a:ea typeface="Roboto" panose="020B0604020202020204" charset="0"/>
              </a:rPr>
              <a:t>Employees who worked abroad in a specialized knowledge role</a:t>
            </a:r>
            <a:endParaRPr dirty="0">
              <a:latin typeface="Roboto" panose="020B0604020202020204" charset="0"/>
              <a:ea typeface="Roboto" panose="020B0604020202020204" charset="0"/>
            </a:endParaRPr>
          </a:p>
          <a:p>
            <a:pPr marL="742950" lvl="1" indent="-285750" algn="l" rtl="0">
              <a:spcBef>
                <a:spcPts val="320"/>
              </a:spcBef>
              <a:spcAft>
                <a:spcPts val="0"/>
              </a:spcAft>
              <a:buClr>
                <a:schemeClr val="dk1"/>
              </a:buClr>
              <a:buSzPts val="1600"/>
              <a:buChar char="–"/>
            </a:pPr>
            <a:r>
              <a:rPr lang="en-US" sz="1600" dirty="0">
                <a:latin typeface="Roboto" panose="020B0604020202020204" charset="0"/>
                <a:ea typeface="Roboto" panose="020B0604020202020204" charset="0"/>
              </a:rPr>
              <a:t>Specialized knowledge of company, product, or processes</a:t>
            </a:r>
            <a:endParaRPr dirty="0">
              <a:latin typeface="Roboto" panose="020B0604020202020204" charset="0"/>
              <a:ea typeface="Roboto" panose="020B0604020202020204" charset="0"/>
            </a:endParaRPr>
          </a:p>
          <a:p>
            <a:pPr marL="342900" lvl="0" indent="-342900" algn="l" rtl="0">
              <a:spcBef>
                <a:spcPts val="360"/>
              </a:spcBef>
              <a:spcAft>
                <a:spcPts val="0"/>
              </a:spcAft>
              <a:buClr>
                <a:schemeClr val="dk1"/>
              </a:buClr>
              <a:buSzPts val="1800"/>
              <a:buChar char="•"/>
            </a:pPr>
            <a:r>
              <a:rPr lang="en-US" sz="1800" dirty="0">
                <a:latin typeface="Roboto" panose="020B0604020202020204" charset="0"/>
                <a:ea typeface="Roboto" panose="020B0604020202020204" charset="0"/>
              </a:rPr>
              <a:t>Must fill a specialized knowledge role in the U.S.</a:t>
            </a:r>
            <a:endParaRPr dirty="0">
              <a:latin typeface="Roboto" panose="020B0604020202020204" charset="0"/>
              <a:ea typeface="Roboto" panose="020B0604020202020204" charset="0"/>
            </a:endParaRPr>
          </a:p>
          <a:p>
            <a:pPr marL="342900" lvl="0" indent="-342900" algn="l" rtl="0">
              <a:spcBef>
                <a:spcPts val="360"/>
              </a:spcBef>
              <a:spcAft>
                <a:spcPts val="0"/>
              </a:spcAft>
              <a:buClr>
                <a:schemeClr val="dk1"/>
              </a:buClr>
              <a:buSzPts val="1800"/>
              <a:buChar char="•"/>
            </a:pPr>
            <a:r>
              <a:rPr lang="en-US" sz="1800" dirty="0">
                <a:latin typeface="Roboto" panose="020B0604020202020204" charset="0"/>
                <a:ea typeface="Roboto" panose="020B0604020202020204" charset="0"/>
              </a:rPr>
              <a:t>5 year limit</a:t>
            </a:r>
            <a:endParaRPr dirty="0">
              <a:latin typeface="Roboto" panose="020B0604020202020204" charset="0"/>
              <a:ea typeface="Roboto" panose="020B0604020202020204" charset="0"/>
            </a:endParaRPr>
          </a:p>
          <a:p>
            <a:pPr marL="342900" lvl="0" indent="-342900" algn="l" rtl="0">
              <a:spcBef>
                <a:spcPts val="360"/>
              </a:spcBef>
              <a:spcAft>
                <a:spcPts val="0"/>
              </a:spcAft>
              <a:buClr>
                <a:schemeClr val="dk1"/>
              </a:buClr>
              <a:buSzPts val="1800"/>
              <a:buChar char="•"/>
            </a:pPr>
            <a:r>
              <a:rPr lang="en-US" sz="1800" dirty="0">
                <a:latin typeface="Roboto" panose="020B0604020202020204" charset="0"/>
                <a:ea typeface="Roboto" panose="020B0604020202020204" charset="0"/>
              </a:rPr>
              <a:t>Time spent in the U.S. detracts from 1 year of employment abroad</a:t>
            </a:r>
            <a:endParaRPr dirty="0">
              <a:latin typeface="Roboto" panose="020B0604020202020204" charset="0"/>
              <a:ea typeface="Roboto" panose="020B0604020202020204" charset="0"/>
            </a:endParaRPr>
          </a:p>
          <a:p>
            <a:pPr marL="342900" lvl="0" indent="-342900" algn="l" rtl="0">
              <a:spcBef>
                <a:spcPts val="360"/>
              </a:spcBef>
              <a:spcAft>
                <a:spcPts val="0"/>
              </a:spcAft>
              <a:buClr>
                <a:schemeClr val="dk1"/>
              </a:buClr>
              <a:buSzPts val="1800"/>
              <a:buChar char="•"/>
            </a:pPr>
            <a:r>
              <a:rPr lang="en-US" sz="1800" dirty="0">
                <a:latin typeface="Roboto" panose="020B0604020202020204" charset="0"/>
                <a:ea typeface="Roboto" panose="020B0604020202020204" charset="0"/>
              </a:rPr>
              <a:t>L-2 dependents can apply for work authorization</a:t>
            </a:r>
            <a:endParaRPr dirty="0">
              <a:latin typeface="Roboto" panose="020B0604020202020204" charset="0"/>
              <a:ea typeface="Roboto" panose="020B0604020202020204" charset="0"/>
            </a:endParaRPr>
          </a:p>
        </p:txBody>
      </p:sp>
      <p:sp>
        <p:nvSpPr>
          <p:cNvPr id="654" name="Google Shape;654;p18"/>
          <p:cNvSpPr txBox="1">
            <a:spLocks noGrp="1"/>
          </p:cNvSpPr>
          <p:nvPr>
            <p:ph type="title"/>
          </p:nvPr>
        </p:nvSpPr>
        <p:spPr>
          <a:xfrm>
            <a:off x="457201" y="842213"/>
            <a:ext cx="11274422" cy="786904"/>
          </a:xfrm>
          <a:prstGeom prst="rect">
            <a:avLst/>
          </a:prstGeom>
          <a:noFill/>
          <a:ln>
            <a:noFill/>
          </a:ln>
        </p:spPr>
        <p:txBody>
          <a:bodyPr spcFirstLastPara="1" wrap="square" lIns="0" tIns="45700" rIns="0" bIns="0" anchor="t" anchorCtr="0">
            <a:noAutofit/>
          </a:bodyPr>
          <a:lstStyle/>
          <a:p>
            <a:pPr marL="0" lvl="0" indent="0" algn="l" rtl="0">
              <a:lnSpc>
                <a:spcPct val="70000"/>
              </a:lnSpc>
              <a:spcBef>
                <a:spcPts val="0"/>
              </a:spcBef>
              <a:spcAft>
                <a:spcPts val="0"/>
              </a:spcAft>
              <a:buClr>
                <a:srgbClr val="000000"/>
              </a:buClr>
              <a:buSzPts val="5400"/>
              <a:buFont typeface="Century Gothic"/>
              <a:buNone/>
            </a:pPr>
            <a:r>
              <a:rPr lang="en-US" b="1" dirty="0">
                <a:latin typeface="Roboto" panose="020B0604020202020204" charset="0"/>
                <a:ea typeface="Roboto" panose="020B0604020202020204" charset="0"/>
              </a:rPr>
              <a:t>L-1 VISA BASICS</a:t>
            </a:r>
            <a:endParaRPr dirty="0">
              <a:latin typeface="Roboto" panose="020B0604020202020204" charset="0"/>
              <a:ea typeface="Roboto" panose="020B0604020202020204" charset="0"/>
            </a:endParaRPr>
          </a:p>
        </p:txBody>
      </p:sp>
      <p:sp>
        <p:nvSpPr>
          <p:cNvPr id="655" name="Google Shape;655;p18"/>
          <p:cNvSpPr txBox="1"/>
          <p:nvPr/>
        </p:nvSpPr>
        <p:spPr>
          <a:xfrm>
            <a:off x="391886" y="1655030"/>
            <a:ext cx="115699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26A72D"/>
                </a:solidFill>
                <a:latin typeface="Roboto" panose="020B0604020202020204" charset="0"/>
                <a:ea typeface="Roboto" panose="020B0604020202020204" charset="0"/>
                <a:cs typeface="Century Gothic"/>
                <a:sym typeface="Century Gothic"/>
              </a:rPr>
              <a:t>Intracompany Transferee </a:t>
            </a:r>
            <a:r>
              <a:rPr lang="en-US" sz="1800" dirty="0">
                <a:solidFill>
                  <a:srgbClr val="26A72D"/>
                </a:solidFill>
                <a:latin typeface="Roboto" panose="020B0604020202020204" charset="0"/>
                <a:ea typeface="Roboto" panose="020B0604020202020204" charset="0"/>
                <a:cs typeface="Century Gothic"/>
                <a:sym typeface="Century Gothic"/>
              </a:rPr>
              <a:t>= Individual employed by </a:t>
            </a:r>
            <a:r>
              <a:rPr lang="en-US" sz="1800" b="1" dirty="0">
                <a:solidFill>
                  <a:srgbClr val="26A72D"/>
                </a:solidFill>
                <a:latin typeface="Roboto" panose="020B0604020202020204" charset="0"/>
                <a:ea typeface="Roboto" panose="020B0604020202020204" charset="0"/>
                <a:cs typeface="Century Gothic"/>
                <a:sym typeface="Century Gothic"/>
              </a:rPr>
              <a:t>Company’s</a:t>
            </a:r>
            <a:r>
              <a:rPr lang="en-US" sz="1800" dirty="0">
                <a:solidFill>
                  <a:srgbClr val="26A72D"/>
                </a:solidFill>
                <a:latin typeface="Roboto" panose="020B0604020202020204" charset="0"/>
                <a:ea typeface="Roboto" panose="020B0604020202020204" charset="0"/>
                <a:cs typeface="Century Gothic"/>
                <a:sym typeface="Century Gothic"/>
              </a:rPr>
              <a:t> parent, branch, affiliate, or subsidiary abroad for 1 continuous year within the last 3 years</a:t>
            </a:r>
            <a:endParaRPr dirty="0">
              <a:solidFill>
                <a:srgbClr val="26A72D"/>
              </a:solidFill>
              <a:latin typeface="Roboto" panose="020B0604020202020204" charset="0"/>
              <a:ea typeface="Roboto" panose="020B0604020202020204" charset="0"/>
            </a:endParaRPr>
          </a:p>
        </p:txBody>
      </p:sp>
      <p:pic>
        <p:nvPicPr>
          <p:cNvPr id="656" name="Google Shape;656;p18"/>
          <p:cNvPicPr preferRelativeResize="0"/>
          <p:nvPr/>
        </p:nvPicPr>
        <p:blipFill rotWithShape="1">
          <a:blip r:embed="rId3">
            <a:alphaModFix/>
          </a:blip>
          <a:srcRect/>
          <a:stretch/>
        </p:blipFill>
        <p:spPr>
          <a:xfrm>
            <a:off x="9800504" y="135318"/>
            <a:ext cx="2161341" cy="14397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
          <p:cNvSpPr txBox="1">
            <a:spLocks noGrp="1"/>
          </p:cNvSpPr>
          <p:nvPr>
            <p:ph type="title"/>
          </p:nvPr>
        </p:nvSpPr>
        <p:spPr>
          <a:xfrm>
            <a:off x="457201" y="842213"/>
            <a:ext cx="11274422" cy="1245590"/>
          </a:xfrm>
          <a:prstGeom prst="rect">
            <a:avLst/>
          </a:prstGeom>
          <a:noFill/>
          <a:ln>
            <a:noFill/>
          </a:ln>
        </p:spPr>
        <p:txBody>
          <a:bodyPr spcFirstLastPara="1" wrap="square" lIns="0" tIns="45700" rIns="0" bIns="0" anchor="t" anchorCtr="0">
            <a:noAutofit/>
          </a:bodyPr>
          <a:lstStyle/>
          <a:p>
            <a:pPr marL="0" lvl="0" indent="0" algn="l" rtl="0">
              <a:lnSpc>
                <a:spcPct val="70000"/>
              </a:lnSpc>
              <a:spcBef>
                <a:spcPts val="0"/>
              </a:spcBef>
              <a:spcAft>
                <a:spcPts val="0"/>
              </a:spcAft>
              <a:buClr>
                <a:srgbClr val="1DA1F2"/>
              </a:buClr>
              <a:buSzPts val="5400"/>
              <a:buFont typeface="Century Gothic"/>
              <a:buNone/>
            </a:pPr>
            <a:r>
              <a:rPr lang="en-US" b="1" dirty="0">
                <a:solidFill>
                  <a:srgbClr val="26A72D"/>
                </a:solidFill>
                <a:latin typeface="Roboto" panose="020B0604020202020204" charset="0"/>
                <a:ea typeface="Roboto" panose="020B0604020202020204" charset="0"/>
              </a:rPr>
              <a:t>US </a:t>
            </a:r>
            <a:r>
              <a:rPr lang="en-US" sz="4800" b="1" dirty="0">
                <a:solidFill>
                  <a:srgbClr val="26A72D"/>
                </a:solidFill>
                <a:latin typeface="Roboto" panose="020B0604020202020204" charset="0"/>
                <a:ea typeface="Roboto" panose="020B0604020202020204" charset="0"/>
              </a:rPr>
              <a:t>IMMIGRATION</a:t>
            </a:r>
            <a:r>
              <a:rPr lang="en-US" b="1" dirty="0">
                <a:solidFill>
                  <a:srgbClr val="26A72D"/>
                </a:solidFill>
                <a:latin typeface="Roboto" panose="020B0604020202020204" charset="0"/>
                <a:ea typeface="Roboto" panose="020B0604020202020204" charset="0"/>
              </a:rPr>
              <a:t> 101 AGENDA</a:t>
            </a:r>
            <a:endParaRPr dirty="0">
              <a:solidFill>
                <a:srgbClr val="26A72D"/>
              </a:solidFill>
              <a:latin typeface="Roboto" panose="020B0604020202020204" charset="0"/>
              <a:ea typeface="Roboto" panose="020B0604020202020204" charset="0"/>
            </a:endParaRPr>
          </a:p>
        </p:txBody>
      </p:sp>
      <p:sp>
        <p:nvSpPr>
          <p:cNvPr id="527" name="Google Shape;527;p2"/>
          <p:cNvSpPr txBox="1"/>
          <p:nvPr/>
        </p:nvSpPr>
        <p:spPr>
          <a:xfrm>
            <a:off x="434976" y="2111653"/>
            <a:ext cx="10702500" cy="3323946"/>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3200"/>
              <a:buFont typeface="Courier New"/>
              <a:buChar char="o"/>
            </a:pPr>
            <a:r>
              <a:rPr lang="en-US" sz="3200" dirty="0">
                <a:solidFill>
                  <a:schemeClr val="dk1"/>
                </a:solidFill>
                <a:latin typeface="Roboto" panose="020B0604020202020204" charset="0"/>
                <a:ea typeface="Roboto" panose="020B0604020202020204" charset="0"/>
                <a:cs typeface="Century Gothic"/>
                <a:sym typeface="Century Gothic"/>
              </a:rPr>
              <a:t>H-1B CAP Pre-Registration </a:t>
            </a:r>
          </a:p>
          <a:p>
            <a:pPr marL="457200" indent="-457200">
              <a:buClr>
                <a:schemeClr val="dk1"/>
              </a:buClr>
              <a:buSzPts val="3200"/>
              <a:buFont typeface="Courier New"/>
              <a:buChar char="o"/>
            </a:pPr>
            <a:r>
              <a:rPr lang="en-US" sz="3200" dirty="0">
                <a:solidFill>
                  <a:schemeClr val="dk1"/>
                </a:solidFill>
                <a:latin typeface="Roboto" panose="020B0604020202020204" charset="0"/>
                <a:ea typeface="Roboto" panose="020B0604020202020204" charset="0"/>
              </a:rPr>
              <a:t>F-1/OPT Work Authorization</a:t>
            </a:r>
            <a:endParaRPr lang="en-US" sz="3200" dirty="0">
              <a:solidFill>
                <a:schemeClr val="dk1"/>
              </a:solidFill>
              <a:latin typeface="Roboto" panose="020B0604020202020204" charset="0"/>
              <a:ea typeface="Roboto" panose="020B0604020202020204" charset="0"/>
              <a:sym typeface="Century Gothic"/>
            </a:endParaRPr>
          </a:p>
          <a:p>
            <a:pPr marL="457200" indent="-457200">
              <a:buClr>
                <a:schemeClr val="dk1"/>
              </a:buClr>
              <a:buSzPts val="3200"/>
              <a:buFont typeface="Courier New"/>
              <a:buChar char="o"/>
            </a:pPr>
            <a:r>
              <a:rPr lang="en-US" sz="3200" dirty="0">
                <a:solidFill>
                  <a:schemeClr val="dk1"/>
                </a:solidFill>
                <a:latin typeface="Roboto" panose="020B0604020202020204" charset="0"/>
                <a:ea typeface="Roboto" panose="020B0604020202020204" charset="0"/>
              </a:rPr>
              <a:t>Common Work Visas</a:t>
            </a:r>
            <a:endParaRPr lang="en-US" sz="3200" dirty="0">
              <a:solidFill>
                <a:schemeClr val="dk1"/>
              </a:solidFill>
              <a:latin typeface="Roboto" panose="020B0604020202020204" charset="0"/>
              <a:ea typeface="Roboto" panose="020B0604020202020204" charset="0"/>
              <a:sym typeface="Century Gothic"/>
            </a:endParaRPr>
          </a:p>
          <a:p>
            <a:pPr marL="457200" indent="-457200">
              <a:buClr>
                <a:schemeClr val="dk1"/>
              </a:buClr>
              <a:buSzPts val="3200"/>
              <a:buFont typeface="Courier New"/>
              <a:buChar char="o"/>
            </a:pPr>
            <a:r>
              <a:rPr lang="en-US" sz="3200" dirty="0">
                <a:solidFill>
                  <a:schemeClr val="dk1"/>
                </a:solidFill>
                <a:latin typeface="Roboto" panose="020B0604020202020204" charset="0"/>
                <a:ea typeface="Roboto" panose="020B0604020202020204" charset="0"/>
                <a:sym typeface="Century Gothic"/>
              </a:rPr>
              <a:t>Green Card Options</a:t>
            </a:r>
            <a:endParaRPr lang="en-US" dirty="0">
              <a:solidFill>
                <a:schemeClr val="dk1"/>
              </a:solidFill>
              <a:latin typeface="Roboto" panose="020B0604020202020204" charset="0"/>
              <a:ea typeface="Roboto" panose="020B0604020202020204" charset="0"/>
            </a:endParaRPr>
          </a:p>
          <a:p>
            <a:pPr marL="457200" indent="-457200">
              <a:buClr>
                <a:schemeClr val="dk1"/>
              </a:buClr>
              <a:buSzPts val="3200"/>
              <a:buFont typeface="Courier New"/>
              <a:buChar char="o"/>
            </a:pPr>
            <a:r>
              <a:rPr lang="en-US" sz="3200" dirty="0">
                <a:solidFill>
                  <a:schemeClr val="dk1"/>
                </a:solidFill>
                <a:latin typeface="Roboto" panose="020B0604020202020204" charset="0"/>
                <a:ea typeface="Roboto" panose="020B0604020202020204" charset="0"/>
                <a:sym typeface="Century Gothic"/>
              </a:rPr>
              <a:t>Recent Trends </a:t>
            </a:r>
          </a:p>
          <a:p>
            <a:pPr marL="457200" marR="0" lvl="0" indent="-457200" algn="l" rtl="0">
              <a:spcBef>
                <a:spcPts val="0"/>
              </a:spcBef>
              <a:spcAft>
                <a:spcPts val="0"/>
              </a:spcAft>
              <a:buClr>
                <a:schemeClr val="dk1"/>
              </a:buClr>
              <a:buSzPts val="3200"/>
              <a:buFont typeface="Courier New"/>
              <a:buChar char="o"/>
            </a:pPr>
            <a:r>
              <a:rPr lang="en-US" sz="3200" dirty="0">
                <a:solidFill>
                  <a:schemeClr val="dk1"/>
                </a:solidFill>
                <a:latin typeface="Roboto" panose="020B0604020202020204" charset="0"/>
                <a:ea typeface="Roboto" panose="020B0604020202020204" charset="0"/>
                <a:cs typeface="Century Gothic"/>
                <a:sym typeface="Century Gothic"/>
              </a:rPr>
              <a:t>Questions?</a:t>
            </a:r>
            <a:endParaRPr sz="1800" dirty="0">
              <a:solidFill>
                <a:schemeClr val="dk1"/>
              </a:solidFill>
              <a:latin typeface="Roboto" panose="020B0604020202020204" charset="0"/>
              <a:ea typeface="Roboto" panose="020B0604020202020204" charset="0"/>
              <a:cs typeface="Century Gothic"/>
              <a:sym typeface="Century Gothic"/>
            </a:endParaRPr>
          </a:p>
          <a:p>
            <a:pPr marL="285750" marR="0" lvl="0" indent="-171450" algn="l" rtl="0">
              <a:spcBef>
                <a:spcPts val="0"/>
              </a:spcBef>
              <a:spcAft>
                <a:spcPts val="0"/>
              </a:spcAft>
              <a:buClr>
                <a:schemeClr val="dk1"/>
              </a:buClr>
              <a:buSzPts val="1800"/>
              <a:buFont typeface="Courier New"/>
              <a:buNone/>
            </a:pPr>
            <a:endParaRPr sz="1800" dirty="0">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7c9627cba2_0_0"/>
          <p:cNvSpPr txBox="1">
            <a:spLocks noGrp="1"/>
          </p:cNvSpPr>
          <p:nvPr>
            <p:ph type="title"/>
          </p:nvPr>
        </p:nvSpPr>
        <p:spPr>
          <a:xfrm>
            <a:off x="457202" y="1828800"/>
            <a:ext cx="11274300" cy="3200400"/>
          </a:xfrm>
          <a:prstGeom prst="rect">
            <a:avLst/>
          </a:prstGeom>
          <a:noFill/>
          <a:ln>
            <a:noFill/>
          </a:ln>
        </p:spPr>
        <p:txBody>
          <a:bodyPr spcFirstLastPara="1" wrap="square" lIns="0" tIns="45700" rIns="0" bIns="0" anchor="ctr" anchorCtr="0">
            <a:noAutofit/>
          </a:bodyPr>
          <a:lstStyle/>
          <a:p>
            <a:pPr marL="0" lvl="0" indent="0" algn="ctr" rtl="0">
              <a:lnSpc>
                <a:spcPct val="70000"/>
              </a:lnSpc>
              <a:spcBef>
                <a:spcPts val="0"/>
              </a:spcBef>
              <a:spcAft>
                <a:spcPts val="0"/>
              </a:spcAft>
              <a:buClr>
                <a:schemeClr val="accent2"/>
              </a:buClr>
              <a:buSzPts val="8800"/>
              <a:buFont typeface="Century Gothic"/>
              <a:buNone/>
            </a:pPr>
            <a:r>
              <a:rPr lang="en-US" dirty="0">
                <a:solidFill>
                  <a:srgbClr val="92D050"/>
                </a:solidFill>
                <a:latin typeface="Roboto" panose="020B0604020202020204" charset="0"/>
                <a:ea typeface="Roboto" panose="020B0604020202020204" charset="0"/>
              </a:rPr>
              <a:t>IMMIGRANT</a:t>
            </a:r>
            <a:br>
              <a:rPr lang="en-US" dirty="0"/>
            </a:br>
            <a:r>
              <a:rPr lang="en-US" dirty="0">
                <a:latin typeface="Roboto" panose="020B0604020202020204" charset="0"/>
                <a:ea typeface="Roboto" panose="020B0604020202020204" charset="0"/>
              </a:rPr>
              <a:t>PETITIONS</a:t>
            </a:r>
            <a:endParaRPr dirty="0">
              <a:solidFill>
                <a:srgbClr val="92D050"/>
              </a:solidFill>
              <a:latin typeface="Roboto" panose="020B0604020202020204" charset="0"/>
              <a:ea typeface="Robot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7c9627cba2_0_43"/>
          <p:cNvSpPr txBox="1"/>
          <p:nvPr/>
        </p:nvSpPr>
        <p:spPr>
          <a:xfrm>
            <a:off x="629650" y="2305994"/>
            <a:ext cx="10484435" cy="38370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a:t>
            </a:r>
            <a:r>
              <a:rPr lang="en-US" sz="1800" dirty="0">
                <a:solidFill>
                  <a:schemeClr val="dk1"/>
                </a:solidFill>
                <a:latin typeface="Roboto" panose="020B0604020202020204" charset="0"/>
                <a:ea typeface="Roboto" panose="020B0604020202020204" charset="0"/>
                <a:cs typeface="Century Gothic"/>
                <a:sym typeface="Century Gothic"/>
              </a:rPr>
              <a:t>Can self-petition</a:t>
            </a:r>
            <a:endParaRPr sz="1800" dirty="0">
              <a:solidFill>
                <a:schemeClr val="dk1"/>
              </a:solidFill>
              <a:latin typeface="Roboto" panose="020B0604020202020204" charset="0"/>
              <a:ea typeface="Roboto" panose="020B0604020202020204" charset="0"/>
              <a:cs typeface="Century Gothic"/>
              <a:sym typeface="Century Gothic"/>
            </a:endParaRPr>
          </a:p>
          <a:p>
            <a:pPr marL="0" marR="0" lvl="0" indent="0" algn="l" rtl="0">
              <a:spcBef>
                <a:spcPts val="0"/>
              </a:spcBef>
              <a:spcAft>
                <a:spcPts val="0"/>
              </a:spcAft>
              <a:buNone/>
            </a:pPr>
            <a:endParaRPr sz="1800" dirty="0">
              <a:solidFill>
                <a:schemeClr val="dk1"/>
              </a:solidFill>
              <a:latin typeface="Roboto" panose="020B0604020202020204" charset="0"/>
              <a:ea typeface="Roboto" panose="020B0604020202020204" charset="0"/>
              <a:cs typeface="Century Gothic"/>
              <a:sym typeface="Century Gothic"/>
            </a:endParaRPr>
          </a:p>
          <a:p>
            <a:r>
              <a:rPr lang="en-US" sz="1800" dirty="0">
                <a:solidFill>
                  <a:schemeClr val="dk1"/>
                </a:solidFill>
                <a:latin typeface="Roboto" panose="020B0604020202020204" charset="0"/>
                <a:ea typeface="Roboto" panose="020B0604020202020204" charset="0"/>
                <a:cs typeface="Century Gothic"/>
                <a:sym typeface="Century Gothic"/>
              </a:rPr>
              <a:t>By regulation, requires evidence of </a:t>
            </a:r>
            <a:r>
              <a:rPr lang="en-US" sz="1800" dirty="0">
                <a:solidFill>
                  <a:schemeClr val="dk1"/>
                </a:solidFill>
                <a:latin typeface="Roboto" panose="020B0604020202020204" charset="0"/>
                <a:ea typeface="Roboto" panose="020B0604020202020204" charset="0"/>
                <a:sym typeface="Century Gothic"/>
              </a:rPr>
              <a:t>receipt of a major, internationally-recognized award, such as a Nobel Prize or Academy Award, </a:t>
            </a:r>
            <a:r>
              <a:rPr lang="en-US" sz="1800" b="1" u="sng" dirty="0">
                <a:solidFill>
                  <a:schemeClr val="dk1"/>
                </a:solidFill>
                <a:latin typeface="Roboto" panose="020B0604020202020204" charset="0"/>
                <a:ea typeface="Roboto" panose="020B0604020202020204" charset="0"/>
                <a:sym typeface="Century Gothic"/>
              </a:rPr>
              <a:t>or</a:t>
            </a:r>
            <a:r>
              <a:rPr lang="en-US" sz="1800" dirty="0">
                <a:latin typeface="Roboto" panose="020B0604020202020204" charset="0"/>
                <a:ea typeface="Roboto" panose="020B0604020202020204" charset="0"/>
                <a:sym typeface="Century Gothic"/>
              </a:rPr>
              <a:t> </a:t>
            </a:r>
            <a:r>
              <a:rPr lang="en-US" sz="1800" b="1" dirty="0">
                <a:solidFill>
                  <a:schemeClr val="dk1"/>
                </a:solidFill>
                <a:latin typeface="Roboto" panose="020B0604020202020204" charset="0"/>
                <a:ea typeface="Roboto" panose="020B0604020202020204" charset="0"/>
                <a:sym typeface="Century Gothic"/>
              </a:rPr>
              <a:t>at</a:t>
            </a:r>
            <a:r>
              <a:rPr lang="en-US" sz="1800" b="1" dirty="0">
                <a:solidFill>
                  <a:schemeClr val="dk1"/>
                </a:solidFill>
                <a:latin typeface="Roboto" panose="020B0604020202020204" charset="0"/>
                <a:ea typeface="Roboto" panose="020B0604020202020204" charset="0"/>
                <a:cs typeface="Century Gothic"/>
                <a:sym typeface="Century Gothic"/>
              </a:rPr>
              <a:t> least (3) </a:t>
            </a:r>
            <a:r>
              <a:rPr lang="en-US" sz="1800" dirty="0">
                <a:solidFill>
                  <a:schemeClr val="dk1"/>
                </a:solidFill>
                <a:latin typeface="Roboto" panose="020B0604020202020204" charset="0"/>
                <a:ea typeface="Roboto" panose="020B0604020202020204" charset="0"/>
                <a:cs typeface="Century Gothic"/>
                <a:sym typeface="Century Gothic"/>
              </a:rPr>
              <a:t>of the following: </a:t>
            </a:r>
            <a:endParaRPr sz="1300" dirty="0">
              <a:solidFill>
                <a:schemeClr val="dk1"/>
              </a:solidFill>
              <a:latin typeface="Roboto" panose="020B0604020202020204" charset="0"/>
              <a:ea typeface="Roboto" panose="020B0604020202020204" charset="0"/>
              <a:cs typeface="Century Gothic"/>
              <a:sym typeface="Century Gothic"/>
            </a:endParaRPr>
          </a:p>
          <a:p>
            <a:pPr>
              <a:lnSpc>
                <a:spcPct val="115000"/>
              </a:lnSpc>
              <a:spcBef>
                <a:spcPts val="300"/>
              </a:spcBef>
              <a:buSzPts val="1100"/>
            </a:pPr>
            <a:endParaRPr sz="1300" dirty="0">
              <a:solidFill>
                <a:schemeClr val="dk1"/>
              </a:solidFill>
              <a:latin typeface="Roboto" panose="020B0604020202020204" charset="0"/>
              <a:ea typeface="Roboto" panose="020B0604020202020204" charset="0"/>
              <a:cs typeface="Century Gothic"/>
              <a:sym typeface="Century Gothic"/>
            </a:endParaRPr>
          </a:p>
          <a:p>
            <a:pPr marL="457200" indent="-317500">
              <a:lnSpc>
                <a:spcPct val="114999"/>
              </a:lnSpc>
              <a:buClr>
                <a:schemeClr val="dk1"/>
              </a:buClr>
              <a:buSzPts val="1400"/>
              <a:buFont typeface="Century Gothic"/>
              <a:buChar char="●"/>
            </a:pPr>
            <a:r>
              <a:rPr lang="en-US" sz="1300" dirty="0">
                <a:latin typeface="Roboto" panose="020B0604020202020204" charset="0"/>
                <a:ea typeface="Roboto" panose="020B0604020202020204" charset="0"/>
              </a:rPr>
              <a:t>Evidence of receipt of lesser nationally or internationally recognized prizes or </a:t>
            </a:r>
            <a:r>
              <a:rPr lang="en-US" sz="1300" b="1" dirty="0">
                <a:latin typeface="Roboto" panose="020B0604020202020204" charset="0"/>
                <a:ea typeface="Roboto" panose="020B0604020202020204" charset="0"/>
              </a:rPr>
              <a:t>awards </a:t>
            </a:r>
            <a:r>
              <a:rPr lang="en-US" sz="1300" dirty="0">
                <a:latin typeface="Roboto" panose="020B0604020202020204" charset="0"/>
                <a:ea typeface="Roboto" panose="020B0604020202020204" charset="0"/>
              </a:rPr>
              <a:t>for excellence (not student awards).</a:t>
            </a:r>
          </a:p>
          <a:p>
            <a:pPr marL="457200" indent="-317500">
              <a:lnSpc>
                <a:spcPct val="114999"/>
              </a:lnSpc>
              <a:buClr>
                <a:schemeClr val="dk1"/>
              </a:buClr>
              <a:buSzPts val="1400"/>
              <a:buFont typeface="Century Gothic"/>
              <a:buChar char="●"/>
            </a:pPr>
            <a:r>
              <a:rPr lang="en-US" sz="1300" dirty="0">
                <a:latin typeface="Roboto" panose="020B0604020202020204" charset="0"/>
                <a:ea typeface="Roboto" panose="020B0604020202020204" charset="0"/>
              </a:rPr>
              <a:t>Evidence of </a:t>
            </a:r>
            <a:r>
              <a:rPr lang="en-US" sz="1300" b="1" dirty="0">
                <a:latin typeface="Roboto" panose="020B0604020202020204" charset="0"/>
                <a:ea typeface="Roboto" panose="020B0604020202020204" charset="0"/>
              </a:rPr>
              <a:t>membership</a:t>
            </a:r>
            <a:r>
              <a:rPr lang="en-US" sz="1300" dirty="0">
                <a:latin typeface="Roboto" panose="020B0604020202020204" charset="0"/>
                <a:ea typeface="Roboto" panose="020B0604020202020204" charset="0"/>
              </a:rPr>
              <a:t> in associations which demand outstanding achievement of their members.</a:t>
            </a:r>
          </a:p>
          <a:p>
            <a:pPr marL="457200" indent="-317500">
              <a:lnSpc>
                <a:spcPct val="114999"/>
              </a:lnSpc>
              <a:buClr>
                <a:schemeClr val="dk1"/>
              </a:buClr>
              <a:buSzPts val="1400"/>
              <a:buFont typeface="Century Gothic"/>
              <a:buChar char="●"/>
            </a:pPr>
            <a:r>
              <a:rPr lang="en-US" sz="1300" dirty="0">
                <a:latin typeface="Roboto" panose="020B0604020202020204" charset="0"/>
                <a:ea typeface="Roboto" panose="020B0604020202020204" charset="0"/>
              </a:rPr>
              <a:t>Evidence of </a:t>
            </a:r>
            <a:r>
              <a:rPr lang="en-US" sz="1300" b="1" dirty="0">
                <a:latin typeface="Roboto" panose="020B0604020202020204" charset="0"/>
                <a:ea typeface="Roboto" panose="020B0604020202020204" charset="0"/>
              </a:rPr>
              <a:t>published material </a:t>
            </a:r>
            <a:r>
              <a:rPr lang="en-US" sz="1300" dirty="0">
                <a:latin typeface="Roboto" panose="020B0604020202020204" charset="0"/>
                <a:ea typeface="Roboto" panose="020B0604020202020204" charset="0"/>
              </a:rPr>
              <a:t>in professional or major trade publications or other major media.</a:t>
            </a:r>
          </a:p>
          <a:p>
            <a:pPr marL="457200" indent="-317500">
              <a:lnSpc>
                <a:spcPct val="114999"/>
              </a:lnSpc>
              <a:buClr>
                <a:schemeClr val="dk1"/>
              </a:buClr>
              <a:buSzPts val="1400"/>
              <a:buFont typeface="Century Gothic"/>
              <a:buChar char="●"/>
            </a:pPr>
            <a:r>
              <a:rPr lang="en-US" sz="1300" dirty="0">
                <a:latin typeface="Roboto" panose="020B0604020202020204" charset="0"/>
                <a:ea typeface="Roboto" panose="020B0604020202020204" charset="0"/>
              </a:rPr>
              <a:t>Evidence of serving as a </a:t>
            </a:r>
            <a:r>
              <a:rPr lang="en-US" sz="1300" b="1" dirty="0">
                <a:latin typeface="Roboto" panose="020B0604020202020204" charset="0"/>
                <a:ea typeface="Roboto" panose="020B0604020202020204" charset="0"/>
              </a:rPr>
              <a:t>judge</a:t>
            </a:r>
            <a:r>
              <a:rPr lang="en-US" sz="1300" dirty="0">
                <a:latin typeface="Roboto" panose="020B0604020202020204" charset="0"/>
                <a:ea typeface="Roboto" panose="020B0604020202020204" charset="0"/>
              </a:rPr>
              <a:t> of the work of others, either individually or on a panel.</a:t>
            </a:r>
          </a:p>
          <a:p>
            <a:pPr marL="457200" indent="-317500">
              <a:lnSpc>
                <a:spcPct val="114999"/>
              </a:lnSpc>
              <a:buClr>
                <a:schemeClr val="dk1"/>
              </a:buClr>
              <a:buSzPts val="1400"/>
              <a:buFont typeface="Century Gothic"/>
              <a:buChar char="●"/>
            </a:pPr>
            <a:r>
              <a:rPr lang="en-US" sz="1300" dirty="0">
                <a:latin typeface="Roboto" panose="020B0604020202020204" charset="0"/>
                <a:ea typeface="Roboto" panose="020B0604020202020204" charset="0"/>
              </a:rPr>
              <a:t>Evidence of </a:t>
            </a:r>
            <a:r>
              <a:rPr lang="en-US" sz="1300" b="1" dirty="0">
                <a:latin typeface="Roboto" panose="020B0604020202020204" charset="0"/>
                <a:ea typeface="Roboto" panose="020B0604020202020204" charset="0"/>
              </a:rPr>
              <a:t>original scientific, scholarly, artistic, athletic, or business-related contributions</a:t>
            </a:r>
            <a:r>
              <a:rPr lang="en-US" sz="1300" dirty="0">
                <a:latin typeface="Roboto" panose="020B0604020202020204" charset="0"/>
                <a:ea typeface="Roboto" panose="020B0604020202020204" charset="0"/>
              </a:rPr>
              <a:t> of major significance to the field.</a:t>
            </a:r>
          </a:p>
          <a:p>
            <a:pPr marL="457200" indent="-317500">
              <a:lnSpc>
                <a:spcPct val="114999"/>
              </a:lnSpc>
              <a:buClr>
                <a:schemeClr val="dk1"/>
              </a:buClr>
              <a:buSzPts val="1400"/>
              <a:buFont typeface="Century Gothic"/>
              <a:buChar char="●"/>
            </a:pPr>
            <a:r>
              <a:rPr lang="en-US" sz="1300" dirty="0">
                <a:latin typeface="Roboto" panose="020B0604020202020204" charset="0"/>
                <a:ea typeface="Roboto" panose="020B0604020202020204" charset="0"/>
              </a:rPr>
              <a:t>Evidence of </a:t>
            </a:r>
            <a:r>
              <a:rPr lang="en-US" sz="1300" b="1" dirty="0">
                <a:latin typeface="Roboto" panose="020B0604020202020204" charset="0"/>
                <a:ea typeface="Roboto" panose="020B0604020202020204" charset="0"/>
              </a:rPr>
              <a:t>authorship</a:t>
            </a:r>
            <a:r>
              <a:rPr lang="en-US" sz="1300" dirty="0">
                <a:latin typeface="Roboto" panose="020B0604020202020204" charset="0"/>
                <a:ea typeface="Roboto" panose="020B0604020202020204" charset="0"/>
              </a:rPr>
              <a:t> of scholarly articles in professional or major trade publications or other major media.</a:t>
            </a:r>
          </a:p>
          <a:p>
            <a:pPr marL="457200" indent="-317500">
              <a:lnSpc>
                <a:spcPct val="114999"/>
              </a:lnSpc>
              <a:buClr>
                <a:schemeClr val="dk1"/>
              </a:buClr>
              <a:buSzPts val="1400"/>
              <a:buFont typeface="Century Gothic"/>
              <a:buChar char="●"/>
            </a:pPr>
            <a:r>
              <a:rPr lang="en-US" sz="1300" dirty="0">
                <a:latin typeface="Roboto" panose="020B0604020202020204" charset="0"/>
                <a:ea typeface="Roboto" panose="020B0604020202020204" charset="0"/>
              </a:rPr>
              <a:t>Evidence that work has been </a:t>
            </a:r>
            <a:r>
              <a:rPr lang="en-US" sz="1300" b="1" dirty="0">
                <a:latin typeface="Roboto" panose="020B0604020202020204" charset="0"/>
                <a:ea typeface="Roboto" panose="020B0604020202020204" charset="0"/>
              </a:rPr>
              <a:t>displayed at artistic exhibitions </a:t>
            </a:r>
            <a:r>
              <a:rPr lang="en-US" sz="1300" dirty="0">
                <a:latin typeface="Roboto" panose="020B0604020202020204" charset="0"/>
                <a:ea typeface="Roboto" panose="020B0604020202020204" charset="0"/>
              </a:rPr>
              <a:t>or showcases.</a:t>
            </a:r>
          </a:p>
          <a:p>
            <a:pPr marL="457200" indent="-317500">
              <a:lnSpc>
                <a:spcPct val="114999"/>
              </a:lnSpc>
              <a:buClr>
                <a:schemeClr val="dk1"/>
              </a:buClr>
              <a:buSzPts val="1400"/>
              <a:buFont typeface="Century Gothic"/>
              <a:buChar char="●"/>
            </a:pPr>
            <a:r>
              <a:rPr lang="en-US" sz="1300" dirty="0">
                <a:latin typeface="Roboto" panose="020B0604020202020204" charset="0"/>
                <a:ea typeface="Roboto" panose="020B0604020202020204" charset="0"/>
              </a:rPr>
              <a:t>Evidence of performance of a </a:t>
            </a:r>
            <a:r>
              <a:rPr lang="en-US" sz="1300" b="1" dirty="0">
                <a:latin typeface="Roboto" panose="020B0604020202020204" charset="0"/>
                <a:ea typeface="Roboto" panose="020B0604020202020204" charset="0"/>
              </a:rPr>
              <a:t>leading or critical role </a:t>
            </a:r>
            <a:r>
              <a:rPr lang="en-US" sz="1300" dirty="0">
                <a:latin typeface="Roboto" panose="020B0604020202020204" charset="0"/>
                <a:ea typeface="Roboto" panose="020B0604020202020204" charset="0"/>
              </a:rPr>
              <a:t>in distinguished organizations.</a:t>
            </a:r>
          </a:p>
          <a:p>
            <a:pPr marL="457200" indent="-317500">
              <a:lnSpc>
                <a:spcPct val="114999"/>
              </a:lnSpc>
              <a:buClr>
                <a:schemeClr val="dk1"/>
              </a:buClr>
              <a:buSzPts val="1400"/>
              <a:buFont typeface="Century Gothic"/>
              <a:buChar char="●"/>
            </a:pPr>
            <a:r>
              <a:rPr lang="en-US" sz="1300" dirty="0">
                <a:latin typeface="Roboto" panose="020B0604020202020204" charset="0"/>
                <a:ea typeface="Roboto" panose="020B0604020202020204" charset="0"/>
              </a:rPr>
              <a:t>Evidence that applicant commands a </a:t>
            </a:r>
            <a:r>
              <a:rPr lang="en-US" sz="1300" b="1" dirty="0">
                <a:latin typeface="Roboto" panose="020B0604020202020204" charset="0"/>
                <a:ea typeface="Roboto" panose="020B0604020202020204" charset="0"/>
              </a:rPr>
              <a:t>high salary </a:t>
            </a:r>
            <a:r>
              <a:rPr lang="en-US" sz="1300" dirty="0">
                <a:latin typeface="Roboto" panose="020B0604020202020204" charset="0"/>
                <a:ea typeface="Roboto" panose="020B0604020202020204" charset="0"/>
              </a:rPr>
              <a:t>or other significantly high remuneration in relation to others in the field.</a:t>
            </a:r>
          </a:p>
          <a:p>
            <a:pPr marL="457200" lvl="0" indent="-317500" algn="l">
              <a:lnSpc>
                <a:spcPct val="114999"/>
              </a:lnSpc>
              <a:spcBef>
                <a:spcPts val="0"/>
              </a:spcBef>
              <a:spcAft>
                <a:spcPts val="0"/>
              </a:spcAft>
              <a:buClr>
                <a:schemeClr val="dk1"/>
              </a:buClr>
              <a:buSzPts val="1400"/>
              <a:buFont typeface="Century Gothic"/>
              <a:buChar char="●"/>
            </a:pPr>
            <a:r>
              <a:rPr lang="en-US" sz="1300" dirty="0">
                <a:latin typeface="Roboto" panose="020B0604020202020204" charset="0"/>
                <a:ea typeface="Roboto" panose="020B0604020202020204" charset="0"/>
              </a:rPr>
              <a:t>Evidence of </a:t>
            </a:r>
            <a:r>
              <a:rPr lang="en-US" sz="1300" b="1" dirty="0">
                <a:latin typeface="Roboto" panose="020B0604020202020204" charset="0"/>
                <a:ea typeface="Roboto" panose="020B0604020202020204" charset="0"/>
              </a:rPr>
              <a:t>commercial successes </a:t>
            </a:r>
            <a:r>
              <a:rPr lang="en-US" sz="1300" dirty="0">
                <a:latin typeface="Roboto" panose="020B0604020202020204" charset="0"/>
                <a:ea typeface="Roboto" panose="020B0604020202020204" charset="0"/>
              </a:rPr>
              <a:t>in the performing arts.</a:t>
            </a:r>
          </a:p>
          <a:p>
            <a:pPr>
              <a:lnSpc>
                <a:spcPct val="115000"/>
              </a:lnSpc>
              <a:spcBef>
                <a:spcPts val="300"/>
              </a:spcBef>
            </a:pPr>
            <a:endParaRPr lang="en-US" sz="1300" dirty="0">
              <a:solidFill>
                <a:schemeClr val="dk1"/>
              </a:solidFill>
              <a:latin typeface="Century Gothic"/>
            </a:endParaRPr>
          </a:p>
          <a:p>
            <a:pPr>
              <a:lnSpc>
                <a:spcPct val="115000"/>
              </a:lnSpc>
              <a:spcBef>
                <a:spcPts val="300"/>
              </a:spcBef>
            </a:pPr>
            <a:r>
              <a:rPr lang="en-US" sz="1300" dirty="0">
                <a:solidFill>
                  <a:schemeClr val="dk1"/>
                </a:solidFill>
                <a:highlight>
                  <a:srgbClr val="FFFFFF"/>
                </a:highlight>
                <a:latin typeface="Roboto" panose="020B0604020202020204" charset="0"/>
                <a:ea typeface="Roboto" panose="020B0604020202020204" charset="0"/>
              </a:rPr>
              <a:t>         </a:t>
            </a:r>
            <a:r>
              <a:rPr lang="en-US" sz="1300" i="1" dirty="0">
                <a:solidFill>
                  <a:schemeClr val="dk1"/>
                </a:solidFill>
                <a:latin typeface="Roboto" panose="020B0604020202020204" charset="0"/>
                <a:ea typeface="Roboto" panose="020B0604020202020204" charset="0"/>
                <a:cs typeface="Century Gothic"/>
                <a:sym typeface="Century Gothic"/>
              </a:rPr>
              <a:t>See</a:t>
            </a:r>
            <a:r>
              <a:rPr lang="en-US" sz="1300" dirty="0">
                <a:solidFill>
                  <a:schemeClr val="dk1"/>
                </a:solidFill>
                <a:latin typeface="Roboto" panose="020B0604020202020204" charset="0"/>
                <a:ea typeface="Roboto" panose="020B0604020202020204" charset="0"/>
                <a:cs typeface="Century Gothic"/>
                <a:sym typeface="Century Gothic"/>
              </a:rPr>
              <a:t> 8 CFR 204.5(h)</a:t>
            </a:r>
            <a:endParaRPr sz="1300" dirty="0">
              <a:solidFill>
                <a:schemeClr val="dk1"/>
              </a:solidFill>
              <a:latin typeface="Roboto" panose="020B0604020202020204" charset="0"/>
              <a:ea typeface="Roboto" panose="020B0604020202020204" charset="0"/>
              <a:cs typeface="Century Gothic"/>
            </a:endParaRPr>
          </a:p>
          <a:p>
            <a:pPr marL="0" lvl="0" indent="0" algn="l" rtl="0">
              <a:lnSpc>
                <a:spcPct val="115000"/>
              </a:lnSpc>
              <a:spcBef>
                <a:spcPts val="200"/>
              </a:spcBef>
              <a:spcAft>
                <a:spcPts val="0"/>
              </a:spcAft>
              <a:buClr>
                <a:schemeClr val="dk1"/>
              </a:buClr>
              <a:buSzPts val="1100"/>
              <a:buFont typeface="Arial"/>
              <a:buNone/>
            </a:pPr>
            <a:endParaRPr sz="1200" dirty="0">
              <a:solidFill>
                <a:schemeClr val="dk1"/>
              </a:solidFill>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705" name="Google Shape;705;g7c9627cba2_0_43"/>
          <p:cNvSpPr txBox="1">
            <a:spLocks noGrp="1"/>
          </p:cNvSpPr>
          <p:nvPr>
            <p:ph type="title"/>
          </p:nvPr>
        </p:nvSpPr>
        <p:spPr>
          <a:xfrm>
            <a:off x="765775" y="1035250"/>
            <a:ext cx="4407600" cy="725100"/>
          </a:xfrm>
          <a:prstGeom prst="rect">
            <a:avLst/>
          </a:prstGeom>
          <a:noFill/>
          <a:ln>
            <a:noFill/>
          </a:ln>
        </p:spPr>
        <p:txBody>
          <a:bodyPr spcFirstLastPara="1" wrap="square" lIns="0" tIns="45700" rIns="0" bIns="0" anchor="t" anchorCtr="0">
            <a:noAutofit/>
          </a:bodyPr>
          <a:lstStyle/>
          <a:p>
            <a:pPr>
              <a:buClr>
                <a:srgbClr val="1DA1F2"/>
              </a:buClr>
            </a:pPr>
            <a:r>
              <a:rPr lang="en-US" sz="4000" b="1" dirty="0">
                <a:solidFill>
                  <a:srgbClr val="26A72D"/>
                </a:solidFill>
                <a:latin typeface="Roboto" panose="020B0604020202020204" charset="0"/>
                <a:ea typeface="Roboto" panose="020B0604020202020204" charset="0"/>
              </a:rPr>
              <a:t>EB1 Extraordinary Ability</a:t>
            </a:r>
          </a:p>
        </p:txBody>
      </p:sp>
      <p:sp>
        <p:nvSpPr>
          <p:cNvPr id="706" name="Google Shape;706;g7c9627cba2_0_43"/>
          <p:cNvSpPr txBox="1">
            <a:spLocks noGrp="1"/>
          </p:cNvSpPr>
          <p:nvPr>
            <p:ph type="body" idx="2"/>
          </p:nvPr>
        </p:nvSpPr>
        <p:spPr>
          <a:xfrm>
            <a:off x="5978500" y="457200"/>
            <a:ext cx="4657500" cy="1861200"/>
          </a:xfrm>
          <a:prstGeom prst="rect">
            <a:avLst/>
          </a:prstGeom>
          <a:solidFill>
            <a:schemeClr val="lt2">
              <a:alpha val="89800"/>
            </a:schemeClr>
          </a:solidFill>
          <a:ln>
            <a:noFill/>
          </a:ln>
        </p:spPr>
        <p:txBody>
          <a:bodyPr spcFirstLastPara="1" wrap="square" lIns="274300" tIns="91425" rIns="274300" bIns="0" anchor="ctr" anchorCtr="0">
            <a:noAutofit/>
          </a:bodyPr>
          <a:lstStyle/>
          <a:p>
            <a:pPr marL="0" indent="0">
              <a:spcBef>
                <a:spcPts val="0"/>
              </a:spcBef>
            </a:pPr>
            <a:r>
              <a:rPr lang="en-US" i="1" dirty="0"/>
              <a:t>"</a:t>
            </a:r>
            <a:r>
              <a:rPr lang="en-US" i="1" dirty="0">
                <a:latin typeface="Roboto" panose="020B0604020202020204" charset="0"/>
                <a:ea typeface="Roboto" panose="020B0604020202020204" charset="0"/>
              </a:rPr>
              <a:t>Extraordinary ability</a:t>
            </a:r>
            <a:r>
              <a:rPr lang="en-US" dirty="0">
                <a:latin typeface="Roboto" panose="020B0604020202020204" charset="0"/>
                <a:ea typeface="Roboto" panose="020B0604020202020204" charset="0"/>
              </a:rPr>
              <a:t> means a level of expertise indicating that the individual is one of that small percentage who have risen to the very top of the field of endeavor."</a:t>
            </a:r>
          </a:p>
          <a:p>
            <a:pPr marL="0" indent="0">
              <a:spcBef>
                <a:spcPts val="0"/>
              </a:spcBef>
            </a:pPr>
            <a:r>
              <a:rPr lang="en-US" dirty="0">
                <a:latin typeface="Roboto" panose="020B0604020202020204" charset="0"/>
                <a:ea typeface="Roboto" panose="020B0604020202020204" charset="0"/>
              </a:rPr>
              <a:t>             -8 CFR 204.5(h)(2)</a:t>
            </a:r>
          </a:p>
          <a:p>
            <a:pPr marL="0" indent="0">
              <a:spcBef>
                <a:spcPts val="0"/>
              </a:spcBef>
            </a:pPr>
            <a:endParaRPr lang="en-US" dirty="0"/>
          </a:p>
        </p:txBody>
      </p:sp>
      <p:sp>
        <p:nvSpPr>
          <p:cNvPr id="707" name="Google Shape;707;g7c9627cba2_0_43"/>
          <p:cNvSpPr txBox="1">
            <a:spLocks noGrp="1"/>
          </p:cNvSpPr>
          <p:nvPr>
            <p:ph type="body" idx="3"/>
          </p:nvPr>
        </p:nvSpPr>
        <p:spPr>
          <a:xfrm rot="-5400000">
            <a:off x="4694350" y="1034121"/>
            <a:ext cx="1861200" cy="707400"/>
          </a:xfrm>
          <a:prstGeom prst="rect">
            <a:avLst/>
          </a:prstGeom>
          <a:solidFill>
            <a:srgbClr val="00B050"/>
          </a:solidFill>
          <a:ln>
            <a:noFill/>
          </a:ln>
        </p:spPr>
        <p:txBody>
          <a:bodyPr spcFirstLastPara="1" wrap="square" lIns="0" tIns="0" rIns="0" bIns="0" anchor="ctr" anchorCtr="0">
            <a:noAutofit/>
          </a:bodyPr>
          <a:lstStyle/>
          <a:p>
            <a:pPr marL="0" indent="0">
              <a:spcBef>
                <a:spcPts val="0"/>
              </a:spcBef>
            </a:pPr>
            <a:r>
              <a:rPr lang="en-US" dirty="0">
                <a:latin typeface="Roboto" panose="020B0604020202020204" charset="0"/>
                <a:ea typeface="Roboto" panose="020B0604020202020204" charset="0"/>
              </a:rPr>
              <a:t>EXTRAORDINARY  ABILITY</a:t>
            </a:r>
          </a:p>
        </p:txBody>
      </p:sp>
    </p:spTree>
    <p:extLst>
      <p:ext uri="{BB962C8B-B14F-4D97-AF65-F5344CB8AC3E}">
        <p14:creationId xmlns:p14="http://schemas.microsoft.com/office/powerpoint/2010/main" val="3465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7c9627cba2_0_43"/>
          <p:cNvSpPr txBox="1"/>
          <p:nvPr/>
        </p:nvSpPr>
        <p:spPr>
          <a:xfrm>
            <a:off x="629650" y="2305994"/>
            <a:ext cx="10484435" cy="3837053"/>
          </a:xfrm>
          <a:prstGeom prst="rect">
            <a:avLst/>
          </a:prstGeom>
          <a:noFill/>
          <a:ln>
            <a:noFill/>
          </a:ln>
        </p:spPr>
        <p:txBody>
          <a:bodyPr spcFirstLastPara="1" wrap="square" lIns="91425" tIns="45700" rIns="91425" bIns="45700" anchor="t" anchorCtr="0">
            <a:noAutofit/>
          </a:bodyPr>
          <a:lstStyle/>
          <a:p>
            <a:r>
              <a:rPr lang="en-US" sz="1800" dirty="0">
                <a:solidFill>
                  <a:schemeClr val="dk1"/>
                </a:solidFill>
                <a:latin typeface="Roboto" panose="020B0604020202020204" charset="0"/>
                <a:ea typeface="Roboto" panose="020B0604020202020204" charset="0"/>
              </a:rPr>
              <a:t>*Must have at least </a:t>
            </a:r>
            <a:r>
              <a:rPr lang="en-US" sz="1800" b="1" dirty="0">
                <a:solidFill>
                  <a:schemeClr val="dk1"/>
                </a:solidFill>
                <a:latin typeface="Roboto" panose="020B0604020202020204" charset="0"/>
                <a:ea typeface="Roboto" panose="020B0604020202020204" charset="0"/>
              </a:rPr>
              <a:t>3 years' experience </a:t>
            </a:r>
            <a:r>
              <a:rPr lang="en-US" sz="1800" dirty="0">
                <a:solidFill>
                  <a:schemeClr val="dk1"/>
                </a:solidFill>
                <a:latin typeface="Roboto" panose="020B0604020202020204" charset="0"/>
                <a:ea typeface="Roboto" panose="020B0604020202020204" charset="0"/>
              </a:rPr>
              <a:t>in teaching or research. </a:t>
            </a:r>
          </a:p>
          <a:p>
            <a:r>
              <a:rPr lang="en-US" sz="1800" dirty="0">
                <a:solidFill>
                  <a:schemeClr val="dk1"/>
                </a:solidFill>
                <a:latin typeface="Roboto" panose="020B0604020202020204" charset="0"/>
                <a:ea typeface="Roboto" panose="020B0604020202020204" charset="0"/>
              </a:rPr>
              <a:t>*Offered permanent position must be in teaching or research. If working for a </a:t>
            </a:r>
            <a:r>
              <a:rPr lang="en-US" sz="1800" b="1" dirty="0">
                <a:solidFill>
                  <a:schemeClr val="dk1"/>
                </a:solidFill>
                <a:latin typeface="Roboto" panose="020B0604020202020204" charset="0"/>
                <a:ea typeface="Roboto" panose="020B0604020202020204" charset="0"/>
              </a:rPr>
              <a:t>private company</a:t>
            </a:r>
            <a:r>
              <a:rPr lang="en-US" sz="1800" dirty="0">
                <a:solidFill>
                  <a:schemeClr val="dk1"/>
                </a:solidFill>
                <a:latin typeface="Roboto" panose="020B0604020202020204" charset="0"/>
                <a:ea typeface="Roboto" panose="020B0604020202020204" charset="0"/>
              </a:rPr>
              <a:t>, the company must employ at least 3 fulltime researchers &amp; have achieved documented accomplishments in the field. </a:t>
            </a:r>
            <a:endParaRPr lang="en-US" dirty="0">
              <a:solidFill>
                <a:schemeClr val="dk1"/>
              </a:solidFill>
              <a:latin typeface="Roboto" panose="020B0604020202020204" charset="0"/>
              <a:ea typeface="Roboto" panose="020B0604020202020204" charset="0"/>
            </a:endParaRPr>
          </a:p>
          <a:p>
            <a:pPr marL="0" marR="0" lvl="0" indent="0" algn="l" rtl="0">
              <a:spcBef>
                <a:spcPts val="0"/>
              </a:spcBef>
              <a:spcAft>
                <a:spcPts val="0"/>
              </a:spcAft>
              <a:buNone/>
            </a:pPr>
            <a:endParaRPr sz="1800" dirty="0">
              <a:solidFill>
                <a:schemeClr val="dk1"/>
              </a:solidFill>
              <a:latin typeface="Roboto" panose="020B0604020202020204" charset="0"/>
              <a:ea typeface="Roboto" panose="020B0604020202020204" charset="0"/>
              <a:cs typeface="Century Gothic"/>
              <a:sym typeface="Century Gothic"/>
            </a:endParaRPr>
          </a:p>
          <a:p>
            <a:r>
              <a:rPr lang="en-US" sz="1800" dirty="0">
                <a:solidFill>
                  <a:schemeClr val="dk1"/>
                </a:solidFill>
                <a:latin typeface="Roboto" panose="020B0604020202020204" charset="0"/>
                <a:ea typeface="Roboto" panose="020B0604020202020204" charset="0"/>
                <a:cs typeface="Century Gothic"/>
                <a:sym typeface="Century Gothic"/>
              </a:rPr>
              <a:t>By regulation, requires evidence of </a:t>
            </a:r>
            <a:r>
              <a:rPr lang="en-US" sz="1800" b="1" dirty="0">
                <a:solidFill>
                  <a:schemeClr val="dk1"/>
                </a:solidFill>
                <a:latin typeface="Roboto" panose="020B0604020202020204" charset="0"/>
                <a:ea typeface="Roboto" panose="020B0604020202020204" charset="0"/>
                <a:sym typeface="Century Gothic"/>
              </a:rPr>
              <a:t>at</a:t>
            </a:r>
            <a:r>
              <a:rPr lang="en-US" sz="1800" b="1" dirty="0">
                <a:solidFill>
                  <a:schemeClr val="dk1"/>
                </a:solidFill>
                <a:latin typeface="Roboto" panose="020B0604020202020204" charset="0"/>
                <a:ea typeface="Roboto" panose="020B0604020202020204" charset="0"/>
                <a:cs typeface="Century Gothic"/>
                <a:sym typeface="Century Gothic"/>
              </a:rPr>
              <a:t> least (2) </a:t>
            </a:r>
            <a:r>
              <a:rPr lang="en-US" sz="1800" dirty="0">
                <a:solidFill>
                  <a:schemeClr val="dk1"/>
                </a:solidFill>
                <a:latin typeface="Roboto" panose="020B0604020202020204" charset="0"/>
                <a:ea typeface="Roboto" panose="020B0604020202020204" charset="0"/>
                <a:cs typeface="Century Gothic"/>
                <a:sym typeface="Century Gothic"/>
              </a:rPr>
              <a:t>of the following: </a:t>
            </a:r>
            <a:endParaRPr sz="1300" dirty="0">
              <a:solidFill>
                <a:schemeClr val="dk1"/>
              </a:solidFill>
              <a:latin typeface="Roboto" panose="020B0604020202020204" charset="0"/>
              <a:ea typeface="Roboto" panose="020B0604020202020204" charset="0"/>
              <a:cs typeface="Century Gothic"/>
              <a:sym typeface="Century Gothic"/>
            </a:endParaRPr>
          </a:p>
          <a:p>
            <a:pPr>
              <a:lnSpc>
                <a:spcPct val="115000"/>
              </a:lnSpc>
              <a:spcBef>
                <a:spcPts val="300"/>
              </a:spcBef>
              <a:buSzPts val="1100"/>
            </a:pPr>
            <a:endParaRPr sz="1300" dirty="0">
              <a:solidFill>
                <a:schemeClr val="dk1"/>
              </a:solidFill>
              <a:latin typeface="Roboto" panose="020B0604020202020204" charset="0"/>
              <a:ea typeface="Roboto" panose="020B0604020202020204" charset="0"/>
              <a:cs typeface="Century Gothic"/>
              <a:sym typeface="Century Gothic"/>
            </a:endParaRPr>
          </a:p>
          <a:p>
            <a:pPr marL="457200" indent="-317500">
              <a:lnSpc>
                <a:spcPct val="114999"/>
              </a:lnSpc>
              <a:buClr>
                <a:schemeClr val="dk1"/>
              </a:buClr>
              <a:buSzPts val="1400"/>
              <a:buFont typeface="Century Gothic"/>
              <a:buChar char="●"/>
            </a:pPr>
            <a:r>
              <a:rPr lang="en-US" sz="1300" dirty="0">
                <a:solidFill>
                  <a:schemeClr val="dk1"/>
                </a:solidFill>
                <a:latin typeface="Roboto" panose="020B0604020202020204" charset="0"/>
                <a:ea typeface="Roboto" panose="020B0604020202020204" charset="0"/>
              </a:rPr>
              <a:t>Evidence of receipt of major </a:t>
            </a:r>
            <a:r>
              <a:rPr lang="en-US" sz="1300" b="1" dirty="0">
                <a:solidFill>
                  <a:schemeClr val="dk1"/>
                </a:solidFill>
                <a:latin typeface="Roboto" panose="020B0604020202020204" charset="0"/>
                <a:ea typeface="Roboto" panose="020B0604020202020204" charset="0"/>
              </a:rPr>
              <a:t>prizes</a:t>
            </a:r>
            <a:r>
              <a:rPr lang="en-US" sz="1300" dirty="0">
                <a:solidFill>
                  <a:schemeClr val="dk1"/>
                </a:solidFill>
                <a:latin typeface="Roboto" panose="020B0604020202020204" charset="0"/>
                <a:ea typeface="Roboto" panose="020B0604020202020204" charset="0"/>
              </a:rPr>
              <a:t> or </a:t>
            </a:r>
            <a:r>
              <a:rPr lang="en-US" sz="1300" b="1" dirty="0">
                <a:solidFill>
                  <a:schemeClr val="dk1"/>
                </a:solidFill>
                <a:latin typeface="Roboto" panose="020B0604020202020204" charset="0"/>
                <a:ea typeface="Roboto" panose="020B0604020202020204" charset="0"/>
              </a:rPr>
              <a:t>awards</a:t>
            </a:r>
            <a:r>
              <a:rPr lang="en-US" sz="1300" dirty="0">
                <a:solidFill>
                  <a:schemeClr val="dk1"/>
                </a:solidFill>
                <a:latin typeface="Roboto" panose="020B0604020202020204" charset="0"/>
                <a:ea typeface="Roboto" panose="020B0604020202020204" charset="0"/>
              </a:rPr>
              <a:t> for outstanding achievement in the academic field.</a:t>
            </a:r>
          </a:p>
          <a:p>
            <a:pPr marL="457200" indent="-317500">
              <a:lnSpc>
                <a:spcPct val="114999"/>
              </a:lnSpc>
              <a:buClr>
                <a:schemeClr val="dk1"/>
              </a:buClr>
              <a:buSzPts val="1400"/>
              <a:buFont typeface="Century Gothic"/>
              <a:buChar char="●"/>
            </a:pPr>
            <a:r>
              <a:rPr lang="en-US" sz="1300" dirty="0">
                <a:solidFill>
                  <a:schemeClr val="dk1"/>
                </a:solidFill>
                <a:latin typeface="Roboto" panose="020B0604020202020204" charset="0"/>
                <a:ea typeface="Roboto" panose="020B0604020202020204" charset="0"/>
              </a:rPr>
              <a:t>Evidence of </a:t>
            </a:r>
            <a:r>
              <a:rPr lang="en-US" sz="1300" b="1" dirty="0">
                <a:solidFill>
                  <a:schemeClr val="dk1"/>
                </a:solidFill>
                <a:latin typeface="Roboto" panose="020B0604020202020204" charset="0"/>
                <a:ea typeface="Roboto" panose="020B0604020202020204" charset="0"/>
              </a:rPr>
              <a:t>membership</a:t>
            </a:r>
            <a:r>
              <a:rPr lang="en-US" sz="1300" dirty="0">
                <a:solidFill>
                  <a:schemeClr val="dk1"/>
                </a:solidFill>
                <a:latin typeface="Roboto" panose="020B0604020202020204" charset="0"/>
                <a:ea typeface="Roboto" panose="020B0604020202020204" charset="0"/>
              </a:rPr>
              <a:t> in associations that require their members to demonstrate outstanding achievement.</a:t>
            </a:r>
            <a:endParaRPr lang="en-US" dirty="0">
              <a:solidFill>
                <a:schemeClr val="dk1"/>
              </a:solidFill>
              <a:latin typeface="Roboto" panose="020B0604020202020204" charset="0"/>
              <a:ea typeface="Roboto" panose="020B0604020202020204" charset="0"/>
            </a:endParaRPr>
          </a:p>
          <a:p>
            <a:pPr marL="457200" indent="-317500">
              <a:lnSpc>
                <a:spcPct val="114999"/>
              </a:lnSpc>
              <a:buClr>
                <a:schemeClr val="dk1"/>
              </a:buClr>
              <a:buSzPts val="1400"/>
              <a:buFont typeface="Century Gothic"/>
              <a:buChar char="●"/>
            </a:pPr>
            <a:r>
              <a:rPr lang="en-US" sz="1300" dirty="0">
                <a:solidFill>
                  <a:schemeClr val="dk1"/>
                </a:solidFill>
                <a:latin typeface="Roboto" panose="020B0604020202020204" charset="0"/>
                <a:ea typeface="Roboto" panose="020B0604020202020204" charset="0"/>
              </a:rPr>
              <a:t>Evidence of </a:t>
            </a:r>
            <a:r>
              <a:rPr lang="en-US" sz="1300" b="1" dirty="0">
                <a:solidFill>
                  <a:schemeClr val="dk1"/>
                </a:solidFill>
                <a:latin typeface="Roboto" panose="020B0604020202020204" charset="0"/>
                <a:ea typeface="Roboto" panose="020B0604020202020204" charset="0"/>
              </a:rPr>
              <a:t>published material</a:t>
            </a:r>
            <a:r>
              <a:rPr lang="en-US" sz="1300" dirty="0">
                <a:solidFill>
                  <a:schemeClr val="dk1"/>
                </a:solidFill>
                <a:latin typeface="Roboto" panose="020B0604020202020204" charset="0"/>
                <a:ea typeface="Roboto" panose="020B0604020202020204" charset="0"/>
              </a:rPr>
              <a:t> in professional publications written by others about the alien's work in the academic field.</a:t>
            </a:r>
            <a:endParaRPr lang="en-US" dirty="0">
              <a:solidFill>
                <a:schemeClr val="dk1"/>
              </a:solidFill>
              <a:latin typeface="Roboto" panose="020B0604020202020204" charset="0"/>
              <a:ea typeface="Roboto" panose="020B0604020202020204" charset="0"/>
            </a:endParaRPr>
          </a:p>
          <a:p>
            <a:pPr marL="457200" indent="-317500">
              <a:lnSpc>
                <a:spcPct val="114999"/>
              </a:lnSpc>
              <a:buClr>
                <a:schemeClr val="dk1"/>
              </a:buClr>
              <a:buSzPts val="1400"/>
              <a:buFont typeface="Century Gothic"/>
              <a:buChar char="●"/>
            </a:pPr>
            <a:r>
              <a:rPr lang="en-US" sz="1300" dirty="0">
                <a:solidFill>
                  <a:schemeClr val="dk1"/>
                </a:solidFill>
                <a:latin typeface="Roboto" panose="020B0604020202020204" charset="0"/>
                <a:ea typeface="Roboto" panose="020B0604020202020204" charset="0"/>
              </a:rPr>
              <a:t>Evidence of participation, either on a panel or individually, as a </a:t>
            </a:r>
            <a:r>
              <a:rPr lang="en-US" sz="1300" b="1" dirty="0">
                <a:solidFill>
                  <a:schemeClr val="dk1"/>
                </a:solidFill>
                <a:latin typeface="Roboto" panose="020B0604020202020204" charset="0"/>
                <a:ea typeface="Roboto" panose="020B0604020202020204" charset="0"/>
              </a:rPr>
              <a:t>judge</a:t>
            </a:r>
            <a:r>
              <a:rPr lang="en-US" sz="1300" dirty="0">
                <a:solidFill>
                  <a:schemeClr val="dk1"/>
                </a:solidFill>
                <a:latin typeface="Roboto" panose="020B0604020202020204" charset="0"/>
                <a:ea typeface="Roboto" panose="020B0604020202020204" charset="0"/>
              </a:rPr>
              <a:t> of the work of others in the same or allied academic field.</a:t>
            </a:r>
            <a:endParaRPr lang="en-US" dirty="0">
              <a:solidFill>
                <a:schemeClr val="dk1"/>
              </a:solidFill>
              <a:latin typeface="Roboto" panose="020B0604020202020204" charset="0"/>
              <a:ea typeface="Roboto" panose="020B0604020202020204" charset="0"/>
            </a:endParaRPr>
          </a:p>
          <a:p>
            <a:pPr marL="457200" indent="-317500">
              <a:lnSpc>
                <a:spcPct val="114999"/>
              </a:lnSpc>
              <a:buClr>
                <a:schemeClr val="dk1"/>
              </a:buClr>
              <a:buSzPts val="1400"/>
              <a:buFont typeface="Century Gothic"/>
              <a:buChar char="●"/>
            </a:pPr>
            <a:r>
              <a:rPr lang="en-US" sz="1300" dirty="0">
                <a:solidFill>
                  <a:schemeClr val="dk1"/>
                </a:solidFill>
                <a:latin typeface="Roboto" panose="020B0604020202020204" charset="0"/>
                <a:ea typeface="Roboto" panose="020B0604020202020204" charset="0"/>
              </a:rPr>
              <a:t>Evidence of </a:t>
            </a:r>
            <a:r>
              <a:rPr lang="en-US" sz="1300" b="1" dirty="0">
                <a:solidFill>
                  <a:schemeClr val="dk1"/>
                </a:solidFill>
                <a:latin typeface="Roboto" panose="020B0604020202020204" charset="0"/>
                <a:ea typeface="Roboto" panose="020B0604020202020204" charset="0"/>
              </a:rPr>
              <a:t>original scientific or scholarly research contributions</a:t>
            </a:r>
            <a:r>
              <a:rPr lang="en-US" sz="1300" dirty="0">
                <a:solidFill>
                  <a:schemeClr val="dk1"/>
                </a:solidFill>
                <a:latin typeface="Roboto" panose="020B0604020202020204" charset="0"/>
                <a:ea typeface="Roboto" panose="020B0604020202020204" charset="0"/>
              </a:rPr>
              <a:t> in the field.</a:t>
            </a:r>
            <a:endParaRPr lang="en-US" dirty="0">
              <a:solidFill>
                <a:schemeClr val="dk1"/>
              </a:solidFill>
              <a:latin typeface="Roboto" panose="020B0604020202020204" charset="0"/>
              <a:ea typeface="Roboto" panose="020B0604020202020204" charset="0"/>
            </a:endParaRPr>
          </a:p>
          <a:p>
            <a:pPr marL="457200" indent="-317500">
              <a:lnSpc>
                <a:spcPct val="114999"/>
              </a:lnSpc>
              <a:buClr>
                <a:schemeClr val="dk1"/>
              </a:buClr>
              <a:buSzPts val="1400"/>
              <a:buFont typeface="Century Gothic"/>
              <a:buChar char="●"/>
            </a:pPr>
            <a:r>
              <a:rPr lang="en-US" sz="1300" dirty="0">
                <a:solidFill>
                  <a:schemeClr val="dk1"/>
                </a:solidFill>
                <a:latin typeface="Roboto" panose="020B0604020202020204" charset="0"/>
                <a:ea typeface="Roboto" panose="020B0604020202020204" charset="0"/>
              </a:rPr>
              <a:t>Evidence of </a:t>
            </a:r>
            <a:r>
              <a:rPr lang="en-US" sz="1300" b="1" dirty="0">
                <a:solidFill>
                  <a:schemeClr val="dk1"/>
                </a:solidFill>
                <a:latin typeface="Roboto" panose="020B0604020202020204" charset="0"/>
                <a:ea typeface="Roboto" panose="020B0604020202020204" charset="0"/>
              </a:rPr>
              <a:t>authorship</a:t>
            </a:r>
            <a:r>
              <a:rPr lang="en-US" sz="1300" dirty="0">
                <a:solidFill>
                  <a:schemeClr val="dk1"/>
                </a:solidFill>
                <a:latin typeface="Roboto" panose="020B0604020202020204" charset="0"/>
                <a:ea typeface="Roboto" panose="020B0604020202020204" charset="0"/>
              </a:rPr>
              <a:t> of scholarly books or articles (in scholarly journals with international circulation) in the field.</a:t>
            </a:r>
            <a:endParaRPr lang="en-US" dirty="0">
              <a:solidFill>
                <a:schemeClr val="dk1"/>
              </a:solidFill>
              <a:latin typeface="Roboto" panose="020B0604020202020204" charset="0"/>
              <a:ea typeface="Roboto" panose="020B0604020202020204" charset="0"/>
            </a:endParaRPr>
          </a:p>
          <a:p>
            <a:pPr lvl="0" algn="l">
              <a:lnSpc>
                <a:spcPct val="114999"/>
              </a:lnSpc>
              <a:spcBef>
                <a:spcPts val="300"/>
              </a:spcBef>
              <a:spcAft>
                <a:spcPts val="0"/>
              </a:spcAft>
              <a:buClr>
                <a:schemeClr val="dk1"/>
              </a:buClr>
              <a:buSzPts val="1400"/>
            </a:pPr>
            <a:endParaRPr lang="en-US" sz="1300" dirty="0">
              <a:solidFill>
                <a:schemeClr val="dk1"/>
              </a:solidFill>
              <a:latin typeface="Century Gothic"/>
            </a:endParaRPr>
          </a:p>
          <a:p>
            <a:pPr>
              <a:lnSpc>
                <a:spcPct val="115000"/>
              </a:lnSpc>
              <a:spcBef>
                <a:spcPts val="300"/>
              </a:spcBef>
            </a:pPr>
            <a:r>
              <a:rPr lang="en-US" sz="1300" dirty="0">
                <a:solidFill>
                  <a:schemeClr val="dk1"/>
                </a:solidFill>
                <a:highlight>
                  <a:srgbClr val="FFFFFF"/>
                </a:highlight>
                <a:latin typeface="Roboto" panose="020B0604020202020204" charset="0"/>
                <a:ea typeface="Roboto" panose="020B0604020202020204" charset="0"/>
              </a:rPr>
              <a:t>         </a:t>
            </a:r>
            <a:r>
              <a:rPr lang="en-US" sz="1300" i="1" dirty="0">
                <a:solidFill>
                  <a:schemeClr val="dk1"/>
                </a:solidFill>
                <a:latin typeface="Roboto" panose="020B0604020202020204" charset="0"/>
                <a:ea typeface="Roboto" panose="020B0604020202020204" charset="0"/>
                <a:cs typeface="Century Gothic"/>
                <a:sym typeface="Century Gothic"/>
              </a:rPr>
              <a:t>See</a:t>
            </a:r>
            <a:r>
              <a:rPr lang="en-US" sz="1300" dirty="0">
                <a:solidFill>
                  <a:schemeClr val="dk1"/>
                </a:solidFill>
                <a:latin typeface="Roboto" panose="020B0604020202020204" charset="0"/>
                <a:ea typeface="Roboto" panose="020B0604020202020204" charset="0"/>
                <a:cs typeface="Century Gothic"/>
                <a:sym typeface="Century Gothic"/>
              </a:rPr>
              <a:t> 8 CFR 204.5(</a:t>
            </a:r>
            <a:r>
              <a:rPr lang="en-US" sz="1300" dirty="0" err="1">
                <a:solidFill>
                  <a:schemeClr val="dk1"/>
                </a:solidFill>
                <a:latin typeface="Roboto" panose="020B0604020202020204" charset="0"/>
                <a:ea typeface="Roboto" panose="020B0604020202020204" charset="0"/>
                <a:cs typeface="Century Gothic"/>
                <a:sym typeface="Century Gothic"/>
              </a:rPr>
              <a:t>i</a:t>
            </a:r>
            <a:r>
              <a:rPr lang="en-US" sz="1300" dirty="0">
                <a:solidFill>
                  <a:schemeClr val="dk1"/>
                </a:solidFill>
                <a:latin typeface="Roboto" panose="020B0604020202020204" charset="0"/>
                <a:ea typeface="Roboto" panose="020B0604020202020204" charset="0"/>
                <a:cs typeface="Century Gothic"/>
                <a:sym typeface="Century Gothic"/>
              </a:rPr>
              <a:t>)</a:t>
            </a:r>
            <a:endParaRPr sz="1300" dirty="0">
              <a:solidFill>
                <a:schemeClr val="dk1"/>
              </a:solidFill>
              <a:latin typeface="Roboto" panose="020B0604020202020204" charset="0"/>
              <a:ea typeface="Roboto" panose="020B0604020202020204" charset="0"/>
              <a:cs typeface="Century Gothic"/>
            </a:endParaRPr>
          </a:p>
          <a:p>
            <a:pPr marL="0" lvl="0" indent="0" algn="l" rtl="0">
              <a:lnSpc>
                <a:spcPct val="115000"/>
              </a:lnSpc>
              <a:spcBef>
                <a:spcPts val="200"/>
              </a:spcBef>
              <a:spcAft>
                <a:spcPts val="0"/>
              </a:spcAft>
              <a:buClr>
                <a:schemeClr val="dk1"/>
              </a:buClr>
              <a:buSzPts val="1100"/>
              <a:buFont typeface="Arial"/>
              <a:buNone/>
            </a:pPr>
            <a:endParaRPr sz="1200" dirty="0">
              <a:solidFill>
                <a:schemeClr val="dk1"/>
              </a:solidFill>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705" name="Google Shape;705;g7c9627cba2_0_43"/>
          <p:cNvSpPr txBox="1">
            <a:spLocks noGrp="1"/>
          </p:cNvSpPr>
          <p:nvPr>
            <p:ph type="title"/>
          </p:nvPr>
        </p:nvSpPr>
        <p:spPr>
          <a:xfrm>
            <a:off x="765775" y="1035250"/>
            <a:ext cx="4407600" cy="725100"/>
          </a:xfrm>
          <a:prstGeom prst="rect">
            <a:avLst/>
          </a:prstGeom>
          <a:noFill/>
          <a:ln>
            <a:noFill/>
          </a:ln>
        </p:spPr>
        <p:txBody>
          <a:bodyPr spcFirstLastPara="1" wrap="square" lIns="0" tIns="45700" rIns="0" bIns="0" anchor="t" anchorCtr="0">
            <a:noAutofit/>
          </a:bodyPr>
          <a:lstStyle/>
          <a:p>
            <a:pPr>
              <a:buClr>
                <a:srgbClr val="1DA1F2"/>
              </a:buClr>
            </a:pPr>
            <a:r>
              <a:rPr lang="en-US" sz="4000" b="1" dirty="0">
                <a:solidFill>
                  <a:srgbClr val="26A72D"/>
                </a:solidFill>
                <a:latin typeface="Roboto" panose="020B0604020202020204" charset="0"/>
                <a:ea typeface="Roboto" panose="020B0604020202020204" charset="0"/>
              </a:rPr>
              <a:t>EB1 Outstanding Professor or Researcher </a:t>
            </a:r>
          </a:p>
        </p:txBody>
      </p:sp>
      <p:sp>
        <p:nvSpPr>
          <p:cNvPr id="706" name="Google Shape;706;g7c9627cba2_0_43"/>
          <p:cNvSpPr txBox="1">
            <a:spLocks noGrp="1"/>
          </p:cNvSpPr>
          <p:nvPr>
            <p:ph type="body" idx="2"/>
          </p:nvPr>
        </p:nvSpPr>
        <p:spPr>
          <a:xfrm>
            <a:off x="5978500" y="457200"/>
            <a:ext cx="4657500" cy="1861200"/>
          </a:xfrm>
          <a:prstGeom prst="rect">
            <a:avLst/>
          </a:prstGeom>
          <a:solidFill>
            <a:schemeClr val="lt2">
              <a:alpha val="89800"/>
            </a:schemeClr>
          </a:solidFill>
          <a:ln>
            <a:noFill/>
          </a:ln>
        </p:spPr>
        <p:txBody>
          <a:bodyPr spcFirstLastPara="1" wrap="square" lIns="274300" tIns="91425" rIns="274300" bIns="0" anchor="ctr" anchorCtr="0">
            <a:noAutofit/>
          </a:bodyPr>
          <a:lstStyle/>
          <a:p>
            <a:pPr marL="0" indent="0">
              <a:spcBef>
                <a:spcPts val="0"/>
              </a:spcBef>
            </a:pPr>
            <a:r>
              <a:rPr lang="en-US" dirty="0">
                <a:latin typeface="Roboto" panose="020B0604020202020204" charset="0"/>
                <a:ea typeface="Roboto" panose="020B0604020202020204" charset="0"/>
              </a:rPr>
              <a:t>Must be accompanied by "evidence that the professor or researcher is</a:t>
            </a:r>
            <a:r>
              <a:rPr lang="en-US" b="1" dirty="0">
                <a:latin typeface="Roboto" panose="020B0604020202020204" charset="0"/>
                <a:ea typeface="Roboto" panose="020B0604020202020204" charset="0"/>
              </a:rPr>
              <a:t> recognized internationally</a:t>
            </a:r>
            <a:r>
              <a:rPr lang="en-US" dirty="0">
                <a:latin typeface="Roboto" panose="020B0604020202020204" charset="0"/>
                <a:ea typeface="Roboto" panose="020B0604020202020204" charset="0"/>
              </a:rPr>
              <a:t> as outstanding in the academic field specified in the petition."</a:t>
            </a:r>
          </a:p>
          <a:p>
            <a:pPr marL="0" indent="0">
              <a:spcBef>
                <a:spcPts val="0"/>
              </a:spcBef>
            </a:pPr>
            <a:r>
              <a:rPr lang="en-US" dirty="0">
                <a:latin typeface="Roboto" panose="020B0604020202020204" charset="0"/>
                <a:ea typeface="Roboto" panose="020B0604020202020204" charset="0"/>
              </a:rPr>
              <a:t>             -8 CFR 204.5(i)(3)(1)</a:t>
            </a:r>
          </a:p>
          <a:p>
            <a:pPr marL="0" indent="0">
              <a:spcBef>
                <a:spcPts val="0"/>
              </a:spcBef>
            </a:pPr>
            <a:endParaRPr lang="en-US" dirty="0"/>
          </a:p>
        </p:txBody>
      </p:sp>
      <p:sp>
        <p:nvSpPr>
          <p:cNvPr id="707" name="Google Shape;707;g7c9627cba2_0_43"/>
          <p:cNvSpPr txBox="1">
            <a:spLocks noGrp="1"/>
          </p:cNvSpPr>
          <p:nvPr>
            <p:ph type="body" idx="3"/>
          </p:nvPr>
        </p:nvSpPr>
        <p:spPr>
          <a:xfrm rot="-5400000">
            <a:off x="4694350" y="1034121"/>
            <a:ext cx="1861200" cy="707400"/>
          </a:xfrm>
          <a:prstGeom prst="rect">
            <a:avLst/>
          </a:prstGeom>
          <a:solidFill>
            <a:srgbClr val="00B050"/>
          </a:solidFill>
          <a:ln>
            <a:noFill/>
          </a:ln>
        </p:spPr>
        <p:txBody>
          <a:bodyPr spcFirstLastPara="1" wrap="square" lIns="0" tIns="0" rIns="0" bIns="0" anchor="ctr" anchorCtr="0">
            <a:noAutofit/>
          </a:bodyPr>
          <a:lstStyle/>
          <a:p>
            <a:pPr marL="0" indent="0">
              <a:spcBef>
                <a:spcPts val="0"/>
              </a:spcBef>
            </a:pPr>
            <a:r>
              <a:rPr lang="en-US" dirty="0">
                <a:latin typeface="Roboto" panose="020B0604020202020204" charset="0"/>
                <a:ea typeface="Roboto" panose="020B0604020202020204" charset="0"/>
              </a:rPr>
              <a:t>OUTSTANDING RESEARCHER</a:t>
            </a:r>
          </a:p>
        </p:txBody>
      </p:sp>
    </p:spTree>
    <p:extLst>
      <p:ext uri="{BB962C8B-B14F-4D97-AF65-F5344CB8AC3E}">
        <p14:creationId xmlns:p14="http://schemas.microsoft.com/office/powerpoint/2010/main" val="367546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7c9627cba2_0_43"/>
          <p:cNvSpPr txBox="1"/>
          <p:nvPr/>
        </p:nvSpPr>
        <p:spPr>
          <a:xfrm>
            <a:off x="629650" y="2421802"/>
            <a:ext cx="10414500" cy="3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*Can self-petition as an Advanced Degree professional </a:t>
            </a:r>
            <a:r>
              <a:rPr lang="en-US" sz="1800" b="1" u="sng" dirty="0">
                <a:solidFill>
                  <a:schemeClr val="dk1"/>
                </a:solidFill>
                <a:latin typeface="Century Gothic"/>
                <a:ea typeface="Century Gothic"/>
                <a:cs typeface="Century Gothic"/>
                <a:sym typeface="Century Gothic"/>
              </a:rPr>
              <a:t>or</a:t>
            </a:r>
            <a:r>
              <a:rPr lang="en-US" sz="1800" dirty="0">
                <a:solidFill>
                  <a:schemeClr val="dk1"/>
                </a:solidFill>
                <a:latin typeface="Century Gothic"/>
                <a:ea typeface="Century Gothic"/>
                <a:cs typeface="Century Gothic"/>
                <a:sym typeface="Century Gothic"/>
              </a:rPr>
              <a:t> an Alien of Exceptional Ability.</a:t>
            </a: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r>
              <a:rPr lang="en-US" sz="1800" dirty="0">
                <a:solidFill>
                  <a:schemeClr val="dk1"/>
                </a:solidFill>
                <a:latin typeface="Century Gothic"/>
                <a:ea typeface="Century Gothic"/>
                <a:cs typeface="Century Gothic"/>
                <a:sym typeface="Century Gothic"/>
              </a:rPr>
              <a:t>  Exceptional Ability EB2-NIW requires evidence of </a:t>
            </a:r>
            <a:r>
              <a:rPr lang="en-US" sz="1800" b="1" dirty="0">
                <a:solidFill>
                  <a:schemeClr val="dk1"/>
                </a:solidFill>
                <a:latin typeface="Century Gothic"/>
                <a:ea typeface="Century Gothic"/>
                <a:cs typeface="Century Gothic"/>
                <a:sym typeface="Century Gothic"/>
              </a:rPr>
              <a:t>at least (3) </a:t>
            </a:r>
            <a:r>
              <a:rPr lang="en-US" sz="1800" dirty="0">
                <a:solidFill>
                  <a:schemeClr val="dk1"/>
                </a:solidFill>
                <a:latin typeface="Century Gothic"/>
                <a:ea typeface="Century Gothic"/>
                <a:cs typeface="Century Gothic"/>
                <a:sym typeface="Century Gothic"/>
              </a:rPr>
              <a:t>of the following: </a:t>
            </a:r>
            <a:endParaRPr sz="1300" dirty="0">
              <a:solidFill>
                <a:schemeClr val="dk1"/>
              </a:solidFill>
              <a:latin typeface="Century Gothic"/>
              <a:ea typeface="Century Gothic"/>
              <a:cs typeface="Century Gothic"/>
              <a:sym typeface="Century Gothic"/>
            </a:endParaRPr>
          </a:p>
          <a:p>
            <a:pPr>
              <a:lnSpc>
                <a:spcPct val="115000"/>
              </a:lnSpc>
              <a:spcBef>
                <a:spcPts val="300"/>
              </a:spcBef>
              <a:buSzPts val="1100"/>
            </a:pPr>
            <a:endParaRPr sz="1300" dirty="0">
              <a:solidFill>
                <a:schemeClr val="dk1"/>
              </a:solidFill>
              <a:latin typeface="Century Gothic"/>
              <a:ea typeface="Century Gothic"/>
              <a:cs typeface="Century Gothic"/>
              <a:sym typeface="Century Gothic"/>
            </a:endParaRPr>
          </a:p>
          <a:p>
            <a:pPr marL="457200" lvl="0" indent="-317500" algn="l" rtl="0">
              <a:lnSpc>
                <a:spcPct val="115000"/>
              </a:lnSpc>
              <a:spcBef>
                <a:spcPts val="300"/>
              </a:spcBef>
              <a:spcAft>
                <a:spcPts val="0"/>
              </a:spcAft>
              <a:buClr>
                <a:schemeClr val="dk1"/>
              </a:buClr>
              <a:buSzPts val="1400"/>
              <a:buFont typeface="Century Gothic"/>
              <a:buChar char="●"/>
            </a:pPr>
            <a:r>
              <a:rPr lang="en-US" dirty="0">
                <a:solidFill>
                  <a:schemeClr val="dk1"/>
                </a:solidFill>
                <a:latin typeface="Century Gothic"/>
                <a:ea typeface="Century Gothic"/>
                <a:cs typeface="Century Gothic"/>
                <a:sym typeface="Century Gothic"/>
              </a:rPr>
              <a:t>Evidence of official academic record (e.g. degree, diploma, certificate, or similar award from a college, university, school, or other institution of learning relating to your area of expertise).</a:t>
            </a:r>
            <a:endParaRPr dirty="0">
              <a:solidFill>
                <a:schemeClr val="dk1"/>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chemeClr val="dk1"/>
              </a:buClr>
              <a:buSzPts val="1400"/>
              <a:buFont typeface="Century Gothic"/>
              <a:buChar char="●"/>
            </a:pPr>
            <a:r>
              <a:rPr lang="en-US" dirty="0">
                <a:solidFill>
                  <a:schemeClr val="dk1"/>
                </a:solidFill>
                <a:latin typeface="Century Gothic"/>
                <a:ea typeface="Century Gothic"/>
                <a:cs typeface="Century Gothic"/>
                <a:sym typeface="Century Gothic"/>
              </a:rPr>
              <a:t>Letters of support documenting at least 10 years of full-time experience in the occupation.</a:t>
            </a:r>
            <a:endParaRPr dirty="0">
              <a:solidFill>
                <a:schemeClr val="dk1"/>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chemeClr val="dk1"/>
              </a:buClr>
              <a:buSzPts val="1400"/>
              <a:buFont typeface="Century Gothic"/>
              <a:buChar char="●"/>
            </a:pPr>
            <a:r>
              <a:rPr lang="en-US" dirty="0">
                <a:solidFill>
                  <a:schemeClr val="dk1"/>
                </a:solidFill>
                <a:latin typeface="Century Gothic"/>
                <a:ea typeface="Century Gothic"/>
                <a:cs typeface="Century Gothic"/>
                <a:sym typeface="Century Gothic"/>
              </a:rPr>
              <a:t>License to practice the profession or certification for the profession or occupation.</a:t>
            </a:r>
            <a:endParaRPr dirty="0">
              <a:solidFill>
                <a:schemeClr val="dk1"/>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chemeClr val="dk1"/>
              </a:buClr>
              <a:buSzPts val="1400"/>
              <a:buFont typeface="Century Gothic"/>
              <a:buChar char="●"/>
            </a:pPr>
            <a:r>
              <a:rPr lang="en-US" dirty="0">
                <a:solidFill>
                  <a:schemeClr val="dk1"/>
                </a:solidFill>
                <a:latin typeface="Century Gothic"/>
                <a:ea typeface="Century Gothic"/>
                <a:cs typeface="Century Gothic"/>
                <a:sym typeface="Century Gothic"/>
              </a:rPr>
              <a:t>Evidence that the salary or other remuneration commanded for services demonstrates exceptional ability.</a:t>
            </a:r>
            <a:endParaRPr dirty="0">
              <a:solidFill>
                <a:schemeClr val="dk1"/>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chemeClr val="dk1"/>
              </a:buClr>
              <a:buSzPts val="1400"/>
              <a:buFont typeface="Century Gothic"/>
              <a:buChar char="●"/>
            </a:pPr>
            <a:r>
              <a:rPr lang="en-US" dirty="0">
                <a:solidFill>
                  <a:schemeClr val="dk1"/>
                </a:solidFill>
                <a:latin typeface="Century Gothic"/>
                <a:ea typeface="Century Gothic"/>
                <a:cs typeface="Century Gothic"/>
                <a:sym typeface="Century Gothic"/>
              </a:rPr>
              <a:t>Evidence of membership in professional associations.</a:t>
            </a:r>
            <a:endParaRPr dirty="0">
              <a:solidFill>
                <a:schemeClr val="dk1"/>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chemeClr val="dk1"/>
              </a:buClr>
              <a:buSzPts val="1400"/>
              <a:buFont typeface="Century Gothic"/>
              <a:buChar char="●"/>
            </a:pPr>
            <a:r>
              <a:rPr lang="en-US" dirty="0">
                <a:solidFill>
                  <a:schemeClr val="dk1"/>
                </a:solidFill>
                <a:latin typeface="Century Gothic"/>
                <a:ea typeface="Century Gothic"/>
                <a:cs typeface="Century Gothic"/>
                <a:sym typeface="Century Gothic"/>
              </a:rPr>
              <a:t>Recognition of achievements and significant contributions to the industry or field by peers, government entities, professional or business organizations.</a:t>
            </a:r>
            <a:endParaRPr dirty="0">
              <a:solidFill>
                <a:schemeClr val="dk1"/>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chemeClr val="dk1"/>
              </a:buClr>
              <a:buSzPts val="1400"/>
              <a:buFont typeface="Century Gothic"/>
              <a:buChar char="●"/>
            </a:pPr>
            <a:r>
              <a:rPr lang="en-US" dirty="0">
                <a:solidFill>
                  <a:schemeClr val="dk1"/>
                </a:solidFill>
                <a:latin typeface="Century Gothic"/>
                <a:ea typeface="Century Gothic"/>
                <a:cs typeface="Century Gothic"/>
                <a:sym typeface="Century Gothic"/>
              </a:rPr>
              <a:t>Comparable evidence.</a:t>
            </a:r>
            <a:endParaRPr dirty="0">
              <a:solidFill>
                <a:schemeClr val="dk1"/>
              </a:solidFill>
              <a:latin typeface="Century Gothic"/>
              <a:ea typeface="Century Gothic"/>
              <a:cs typeface="Century Gothic"/>
              <a:sym typeface="Century Gothic"/>
            </a:endParaRPr>
          </a:p>
          <a:p>
            <a:pPr>
              <a:lnSpc>
                <a:spcPct val="115000"/>
              </a:lnSpc>
              <a:spcBef>
                <a:spcPts val="300"/>
              </a:spcBef>
            </a:pPr>
            <a:r>
              <a:rPr lang="en-US" dirty="0">
                <a:solidFill>
                  <a:schemeClr val="dk1"/>
                </a:solidFill>
                <a:highlight>
                  <a:srgbClr val="FFFFFF"/>
                </a:highlight>
              </a:rPr>
              <a:t>         </a:t>
            </a:r>
            <a:r>
              <a:rPr lang="en-US" i="1" dirty="0">
                <a:solidFill>
                  <a:schemeClr val="dk1"/>
                </a:solidFill>
                <a:latin typeface="Century Gothic"/>
                <a:ea typeface="Century Gothic"/>
                <a:cs typeface="Century Gothic"/>
                <a:sym typeface="Century Gothic"/>
              </a:rPr>
              <a:t>See</a:t>
            </a:r>
            <a:r>
              <a:rPr lang="en-US" dirty="0">
                <a:solidFill>
                  <a:schemeClr val="dk1"/>
                </a:solidFill>
                <a:latin typeface="Century Gothic"/>
                <a:ea typeface="Century Gothic"/>
                <a:cs typeface="Century Gothic"/>
                <a:sym typeface="Century Gothic"/>
              </a:rPr>
              <a:t> 8 CFR 204.5(k)</a:t>
            </a:r>
            <a:endParaRPr dirty="0">
              <a:solidFill>
                <a:schemeClr val="dk1"/>
              </a:solidFill>
              <a:latin typeface="Century Gothic"/>
              <a:ea typeface="Century Gothic"/>
              <a:cs typeface="Century Gothic"/>
              <a:sym typeface="Century Gothic"/>
            </a:endParaRPr>
          </a:p>
          <a:p>
            <a:pPr marL="0" lvl="0" indent="0" algn="l" rtl="0">
              <a:lnSpc>
                <a:spcPct val="115000"/>
              </a:lnSpc>
              <a:spcBef>
                <a:spcPts val="200"/>
              </a:spcBef>
              <a:spcAft>
                <a:spcPts val="0"/>
              </a:spcAft>
              <a:buClr>
                <a:schemeClr val="dk1"/>
              </a:buClr>
              <a:buSzPts val="1100"/>
              <a:buFont typeface="Arial"/>
              <a:buNone/>
            </a:pPr>
            <a:endParaRPr sz="1000" dirty="0">
              <a:solidFill>
                <a:schemeClr val="dk1"/>
              </a:solidFill>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705" name="Google Shape;705;g7c9627cba2_0_43"/>
          <p:cNvSpPr txBox="1">
            <a:spLocks noGrp="1"/>
          </p:cNvSpPr>
          <p:nvPr>
            <p:ph type="title"/>
          </p:nvPr>
        </p:nvSpPr>
        <p:spPr>
          <a:xfrm>
            <a:off x="765775" y="1035250"/>
            <a:ext cx="4407600" cy="725100"/>
          </a:xfrm>
          <a:prstGeom prst="rect">
            <a:avLst/>
          </a:prstGeom>
          <a:noFill/>
          <a:ln>
            <a:noFill/>
          </a:ln>
        </p:spPr>
        <p:txBody>
          <a:bodyPr spcFirstLastPara="1" wrap="square" lIns="0" tIns="45700" rIns="0" bIns="0" anchor="t" anchorCtr="0">
            <a:noAutofit/>
          </a:bodyPr>
          <a:lstStyle/>
          <a:p>
            <a:pPr>
              <a:buClr>
                <a:srgbClr val="1DA1F2"/>
              </a:buClr>
            </a:pPr>
            <a:r>
              <a:rPr lang="en-US" sz="4000" b="1" dirty="0">
                <a:solidFill>
                  <a:srgbClr val="26A72D"/>
                </a:solidFill>
              </a:rPr>
              <a:t>EB2 National Interest Waiver</a:t>
            </a:r>
            <a:endParaRPr lang="en-US" sz="4000" dirty="0">
              <a:solidFill>
                <a:srgbClr val="26A72D"/>
              </a:solidFill>
            </a:endParaRPr>
          </a:p>
        </p:txBody>
      </p:sp>
      <p:sp>
        <p:nvSpPr>
          <p:cNvPr id="706" name="Google Shape;706;g7c9627cba2_0_43"/>
          <p:cNvSpPr txBox="1">
            <a:spLocks noGrp="1"/>
          </p:cNvSpPr>
          <p:nvPr>
            <p:ph type="body" idx="2"/>
          </p:nvPr>
        </p:nvSpPr>
        <p:spPr>
          <a:xfrm>
            <a:off x="5978500" y="457200"/>
            <a:ext cx="4657500" cy="1861200"/>
          </a:xfrm>
          <a:prstGeom prst="rect">
            <a:avLst/>
          </a:prstGeom>
          <a:solidFill>
            <a:schemeClr val="lt2">
              <a:alpha val="89800"/>
            </a:schemeClr>
          </a:solidFill>
          <a:ln>
            <a:noFill/>
          </a:ln>
        </p:spPr>
        <p:txBody>
          <a:bodyPr spcFirstLastPara="1" wrap="square" lIns="274300" tIns="91425" rIns="274300" bIns="0" anchor="ctr" anchorCtr="0">
            <a:noAutofit/>
          </a:bodyPr>
          <a:lstStyle/>
          <a:p>
            <a:pPr marL="0" indent="0">
              <a:spcBef>
                <a:spcPts val="0"/>
              </a:spcBef>
            </a:pPr>
            <a:r>
              <a:rPr lang="en-US" dirty="0"/>
              <a:t>1. Must demonstrate substantial merit and national importance.</a:t>
            </a:r>
          </a:p>
          <a:p>
            <a:pPr marL="0" indent="0">
              <a:spcBef>
                <a:spcPts val="0"/>
              </a:spcBef>
            </a:pPr>
            <a:r>
              <a:rPr lang="en-US" dirty="0"/>
              <a:t>2.  Applicant is well-positioned to advance the endeavor. </a:t>
            </a:r>
          </a:p>
          <a:p>
            <a:pPr marL="0" indent="0">
              <a:spcBef>
                <a:spcPts val="0"/>
              </a:spcBef>
            </a:pPr>
            <a:r>
              <a:rPr lang="en-US" dirty="0"/>
              <a:t>3. On balance, the waiver is beneficial to the U.S. </a:t>
            </a:r>
          </a:p>
        </p:txBody>
      </p:sp>
      <p:sp>
        <p:nvSpPr>
          <p:cNvPr id="707" name="Google Shape;707;g7c9627cba2_0_43"/>
          <p:cNvSpPr txBox="1">
            <a:spLocks noGrp="1"/>
          </p:cNvSpPr>
          <p:nvPr>
            <p:ph type="body" idx="3"/>
          </p:nvPr>
        </p:nvSpPr>
        <p:spPr>
          <a:xfrm rot="-5400000">
            <a:off x="4694350" y="1034121"/>
            <a:ext cx="1861200" cy="707400"/>
          </a:xfrm>
          <a:prstGeom prst="rect">
            <a:avLst/>
          </a:prstGeom>
          <a:solidFill>
            <a:srgbClr val="00B050"/>
          </a:solid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600"/>
              <a:buNone/>
            </a:pPr>
            <a:r>
              <a:rPr lang="en-US" dirty="0"/>
              <a:t>THE WAIVER</a:t>
            </a:r>
            <a:endParaRPr dirty="0"/>
          </a:p>
        </p:txBody>
      </p:sp>
    </p:spTree>
    <p:extLst>
      <p:ext uri="{BB962C8B-B14F-4D97-AF65-F5344CB8AC3E}">
        <p14:creationId xmlns:p14="http://schemas.microsoft.com/office/powerpoint/2010/main" val="67167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7c9627cba2_0_43"/>
          <p:cNvSpPr txBox="1"/>
          <p:nvPr/>
        </p:nvSpPr>
        <p:spPr>
          <a:xfrm>
            <a:off x="629650" y="2658811"/>
            <a:ext cx="10414500" cy="35297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800" dirty="0">
              <a:solidFill>
                <a:schemeClr val="dk1"/>
              </a:solidFill>
              <a:latin typeface="Roboto" panose="020B0604020202020204" charset="0"/>
              <a:ea typeface="Roboto" panose="020B0604020202020204" charset="0"/>
              <a:cs typeface="Century Gothic"/>
            </a:endParaRPr>
          </a:p>
          <a:p>
            <a:r>
              <a:rPr lang="en-US" sz="1800" dirty="0">
                <a:solidFill>
                  <a:schemeClr val="dk1"/>
                </a:solidFill>
                <a:latin typeface="Roboto" panose="020B0604020202020204" charset="0"/>
                <a:ea typeface="Roboto" panose="020B0604020202020204" charset="0"/>
                <a:cs typeface="Century Gothic"/>
                <a:sym typeface="Century Gothic"/>
              </a:rPr>
              <a:t>The position requires an </a:t>
            </a:r>
            <a:r>
              <a:rPr lang="en-US" sz="1800" b="1" dirty="0">
                <a:solidFill>
                  <a:schemeClr val="dk1"/>
                </a:solidFill>
                <a:latin typeface="Roboto" panose="020B0604020202020204" charset="0"/>
                <a:ea typeface="Roboto" panose="020B0604020202020204" charset="0"/>
                <a:cs typeface="Century Gothic"/>
                <a:sym typeface="Century Gothic"/>
              </a:rPr>
              <a:t>advanced degree </a:t>
            </a:r>
            <a:r>
              <a:rPr lang="en-US" sz="1800" b="1" u="sng" dirty="0">
                <a:solidFill>
                  <a:schemeClr val="dk1"/>
                </a:solidFill>
                <a:latin typeface="Roboto" panose="020B0604020202020204" charset="0"/>
                <a:ea typeface="Roboto" panose="020B0604020202020204" charset="0"/>
                <a:cs typeface="Century Gothic"/>
                <a:sym typeface="Century Gothic"/>
              </a:rPr>
              <a:t>or</a:t>
            </a:r>
            <a:r>
              <a:rPr lang="en-US" sz="1800" b="1" dirty="0">
                <a:solidFill>
                  <a:schemeClr val="dk1"/>
                </a:solidFill>
                <a:latin typeface="Roboto" panose="020B0604020202020204" charset="0"/>
                <a:ea typeface="Roboto" panose="020B0604020202020204" charset="0"/>
                <a:cs typeface="Century Gothic"/>
                <a:sym typeface="Century Gothic"/>
              </a:rPr>
              <a:t> its equivalent:</a:t>
            </a:r>
            <a:r>
              <a:rPr lang="en-US" sz="1800" dirty="0">
                <a:solidFill>
                  <a:schemeClr val="dk1"/>
                </a:solidFill>
                <a:latin typeface="Roboto" panose="020B0604020202020204" charset="0"/>
                <a:ea typeface="Roboto" panose="020B0604020202020204" charset="0"/>
                <a:cs typeface="Century Gothic"/>
                <a:sym typeface="Century Gothic"/>
              </a:rPr>
              <a:t> </a:t>
            </a:r>
          </a:p>
          <a:p>
            <a:r>
              <a:rPr lang="en-US" sz="1800" i="1" dirty="0">
                <a:solidFill>
                  <a:schemeClr val="dk1"/>
                </a:solidFill>
                <a:latin typeface="Roboto" panose="020B0604020202020204" charset="0"/>
                <a:ea typeface="Roboto" panose="020B0604020202020204" charset="0"/>
                <a:cs typeface="Century Gothic"/>
                <a:sym typeface="Century Gothic"/>
              </a:rPr>
              <a:t>Master's degree </a:t>
            </a:r>
            <a:r>
              <a:rPr lang="en-US" sz="1800" b="1" i="1" u="sng" dirty="0">
                <a:solidFill>
                  <a:schemeClr val="dk1"/>
                </a:solidFill>
                <a:latin typeface="Roboto" panose="020B0604020202020204" charset="0"/>
                <a:ea typeface="Roboto" panose="020B0604020202020204" charset="0"/>
                <a:cs typeface="Century Gothic"/>
                <a:sym typeface="Century Gothic"/>
              </a:rPr>
              <a:t>or</a:t>
            </a:r>
            <a:r>
              <a:rPr lang="en-US" sz="1800" i="1" dirty="0">
                <a:solidFill>
                  <a:schemeClr val="dk1"/>
                </a:solidFill>
                <a:latin typeface="Roboto" panose="020B0604020202020204" charset="0"/>
                <a:ea typeface="Roboto" panose="020B0604020202020204" charset="0"/>
                <a:cs typeface="Century Gothic"/>
                <a:sym typeface="Century Gothic"/>
              </a:rPr>
              <a:t> Bachelor's degree and 5 years of progressively responsible work experience in the field. (ex. MS or BS + 5 = EB-2)</a:t>
            </a:r>
            <a:endParaRPr lang="en-US" sz="1800" dirty="0">
              <a:solidFill>
                <a:schemeClr val="dk1"/>
              </a:solidFill>
              <a:latin typeface="Roboto" panose="020B0604020202020204" charset="0"/>
              <a:ea typeface="Roboto" panose="020B0604020202020204" charset="0"/>
              <a:sym typeface="Century Gothic"/>
            </a:endParaRPr>
          </a:p>
          <a:p>
            <a:pPr>
              <a:lnSpc>
                <a:spcPct val="115000"/>
              </a:lnSpc>
              <a:spcBef>
                <a:spcPts val="300"/>
              </a:spcBef>
            </a:pPr>
            <a:endParaRPr lang="en-US" sz="1300" dirty="0">
              <a:solidFill>
                <a:schemeClr val="dk1"/>
              </a:solidFill>
              <a:latin typeface="Roboto" panose="020B0604020202020204" charset="0"/>
              <a:ea typeface="Roboto" panose="020B0604020202020204" charset="0"/>
              <a:cs typeface="Century Gothic"/>
            </a:endParaRPr>
          </a:p>
          <a:p>
            <a:pPr marL="457200" lvl="0" indent="-317500" algn="l" rtl="0">
              <a:lnSpc>
                <a:spcPct val="114999"/>
              </a:lnSpc>
              <a:spcBef>
                <a:spcPts val="300"/>
              </a:spcBef>
              <a:spcAft>
                <a:spcPts val="0"/>
              </a:spcAft>
              <a:buClr>
                <a:schemeClr val="dk1"/>
              </a:buClr>
              <a:buSzPts val="1400"/>
              <a:buFont typeface="Century Gothic"/>
              <a:buChar char="●"/>
            </a:pPr>
            <a:r>
              <a:rPr lang="en-US" dirty="0">
                <a:solidFill>
                  <a:schemeClr val="dk1"/>
                </a:solidFill>
                <a:latin typeface="Roboto" panose="020B0604020202020204" charset="0"/>
                <a:ea typeface="Roboto" panose="020B0604020202020204" charset="0"/>
                <a:cs typeface="Century Gothic"/>
                <a:sym typeface="Century Gothic"/>
              </a:rPr>
              <a:t>Evidence of official academic record (e.g. degree, diploma, certificate, or similar award from a college, university, school, or other institution of learning relating to your area of expertise).</a:t>
            </a:r>
            <a:endParaRPr dirty="0">
              <a:solidFill>
                <a:schemeClr val="dk1"/>
              </a:solidFill>
              <a:latin typeface="Roboto" panose="020B0604020202020204" charset="0"/>
              <a:ea typeface="Roboto" panose="020B0604020202020204" charset="0"/>
              <a:cs typeface="Century Gothic"/>
            </a:endParaRPr>
          </a:p>
          <a:p>
            <a:pPr marL="457200" indent="-317500">
              <a:lnSpc>
                <a:spcPct val="114999"/>
              </a:lnSpc>
              <a:buClr>
                <a:schemeClr val="dk1"/>
              </a:buClr>
              <a:buSzPts val="1400"/>
              <a:buFont typeface="Century Gothic"/>
              <a:buChar char="●"/>
            </a:pPr>
            <a:r>
              <a:rPr lang="en-US" dirty="0">
                <a:solidFill>
                  <a:schemeClr val="dk1"/>
                </a:solidFill>
                <a:latin typeface="Roboto" panose="020B0604020202020204" charset="0"/>
                <a:ea typeface="Roboto" panose="020B0604020202020204" charset="0"/>
                <a:cs typeface="Century Gothic"/>
                <a:sym typeface="Century Gothic"/>
              </a:rPr>
              <a:t>Employment Verification Letters documenting at least 5 years of full-time experience in the occupation.</a:t>
            </a:r>
            <a:endParaRPr dirty="0">
              <a:solidFill>
                <a:schemeClr val="dk1"/>
              </a:solidFill>
              <a:latin typeface="Roboto" panose="020B0604020202020204" charset="0"/>
              <a:ea typeface="Roboto" panose="020B0604020202020204" charset="0"/>
              <a:cs typeface="Century Gothic"/>
            </a:endParaRPr>
          </a:p>
          <a:p>
            <a:pPr marL="457200" lvl="0" indent="-317500" algn="l" rtl="0">
              <a:lnSpc>
                <a:spcPct val="114999"/>
              </a:lnSpc>
              <a:spcBef>
                <a:spcPts val="0"/>
              </a:spcBef>
              <a:spcAft>
                <a:spcPts val="0"/>
              </a:spcAft>
              <a:buClr>
                <a:schemeClr val="dk1"/>
              </a:buClr>
              <a:buSzPts val="1400"/>
              <a:buFont typeface="Century Gothic"/>
              <a:buChar char="●"/>
            </a:pPr>
            <a:endParaRPr lang="en-US" dirty="0">
              <a:solidFill>
                <a:schemeClr val="dk1"/>
              </a:solidFill>
              <a:latin typeface="Roboto" panose="020B0604020202020204" charset="0"/>
              <a:ea typeface="Roboto" panose="020B0604020202020204" charset="0"/>
              <a:cs typeface="Century Gothic"/>
            </a:endParaRPr>
          </a:p>
          <a:p>
            <a:pPr>
              <a:lnSpc>
                <a:spcPct val="115000"/>
              </a:lnSpc>
              <a:spcBef>
                <a:spcPts val="300"/>
              </a:spcBef>
            </a:pPr>
            <a:r>
              <a:rPr lang="en-US" dirty="0">
                <a:solidFill>
                  <a:schemeClr val="dk1"/>
                </a:solidFill>
                <a:highlight>
                  <a:srgbClr val="FFFFFF"/>
                </a:highlight>
                <a:latin typeface="Roboto" panose="020B0604020202020204" charset="0"/>
                <a:ea typeface="Roboto" panose="020B0604020202020204" charset="0"/>
              </a:rPr>
              <a:t>         </a:t>
            </a:r>
            <a:r>
              <a:rPr lang="en-US" i="1" dirty="0">
                <a:solidFill>
                  <a:schemeClr val="dk1"/>
                </a:solidFill>
                <a:latin typeface="Roboto" panose="020B0604020202020204" charset="0"/>
                <a:ea typeface="Roboto" panose="020B0604020202020204" charset="0"/>
                <a:cs typeface="Century Gothic"/>
                <a:sym typeface="Century Gothic"/>
              </a:rPr>
              <a:t>See</a:t>
            </a:r>
            <a:r>
              <a:rPr lang="en-US" dirty="0">
                <a:solidFill>
                  <a:schemeClr val="dk1"/>
                </a:solidFill>
                <a:latin typeface="Roboto" panose="020B0604020202020204" charset="0"/>
                <a:ea typeface="Roboto" panose="020B0604020202020204" charset="0"/>
                <a:cs typeface="Century Gothic"/>
                <a:sym typeface="Century Gothic"/>
              </a:rPr>
              <a:t> 8 CFR 204.5(k)(3)(i)(B)</a:t>
            </a:r>
            <a:endParaRPr dirty="0">
              <a:solidFill>
                <a:schemeClr val="dk1"/>
              </a:solidFill>
              <a:latin typeface="Roboto" panose="020B0604020202020204" charset="0"/>
              <a:ea typeface="Roboto" panose="020B0604020202020204" charset="0"/>
              <a:cs typeface="Century Gothic"/>
              <a:sym typeface="Century Gothic"/>
            </a:endParaRPr>
          </a:p>
          <a:p>
            <a:pPr marL="0" lvl="0" indent="0" algn="l" rtl="0">
              <a:lnSpc>
                <a:spcPct val="115000"/>
              </a:lnSpc>
              <a:spcBef>
                <a:spcPts val="200"/>
              </a:spcBef>
              <a:spcAft>
                <a:spcPts val="0"/>
              </a:spcAft>
              <a:buClr>
                <a:schemeClr val="dk1"/>
              </a:buClr>
              <a:buSzPts val="1100"/>
              <a:buFont typeface="Arial"/>
              <a:buNone/>
            </a:pPr>
            <a:endParaRPr sz="1000" dirty="0">
              <a:solidFill>
                <a:schemeClr val="dk1"/>
              </a:solidFill>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p:txBody>
      </p:sp>
      <p:sp>
        <p:nvSpPr>
          <p:cNvPr id="705" name="Google Shape;705;g7c9627cba2_0_43"/>
          <p:cNvSpPr txBox="1">
            <a:spLocks noGrp="1"/>
          </p:cNvSpPr>
          <p:nvPr>
            <p:ph type="title"/>
          </p:nvPr>
        </p:nvSpPr>
        <p:spPr>
          <a:xfrm>
            <a:off x="765775" y="1035250"/>
            <a:ext cx="4407600" cy="725100"/>
          </a:xfrm>
          <a:prstGeom prst="rect">
            <a:avLst/>
          </a:prstGeom>
          <a:noFill/>
          <a:ln>
            <a:noFill/>
          </a:ln>
        </p:spPr>
        <p:txBody>
          <a:bodyPr spcFirstLastPara="1" wrap="square" lIns="0" tIns="45700" rIns="0" bIns="0" anchor="t" anchorCtr="0">
            <a:noAutofit/>
          </a:bodyPr>
          <a:lstStyle/>
          <a:p>
            <a:pPr>
              <a:buClr>
                <a:srgbClr val="1DA1F2"/>
              </a:buClr>
            </a:pPr>
            <a:r>
              <a:rPr lang="en-US" sz="4000" b="1" dirty="0">
                <a:solidFill>
                  <a:srgbClr val="26A72D"/>
                </a:solidFill>
                <a:latin typeface="Roboto" panose="020B0604020202020204" charset="0"/>
                <a:ea typeface="Roboto" panose="020B0604020202020204" charset="0"/>
              </a:rPr>
              <a:t>EB2 PERM: Advanced Degree</a:t>
            </a:r>
            <a:endParaRPr lang="en-US" sz="4000" dirty="0">
              <a:solidFill>
                <a:srgbClr val="26A72D"/>
              </a:solidFill>
              <a:latin typeface="Roboto" panose="020B0604020202020204" charset="0"/>
              <a:ea typeface="Roboto" panose="020B0604020202020204" charset="0"/>
            </a:endParaRPr>
          </a:p>
        </p:txBody>
      </p:sp>
      <p:sp>
        <p:nvSpPr>
          <p:cNvPr id="706" name="Google Shape;706;g7c9627cba2_0_43"/>
          <p:cNvSpPr txBox="1">
            <a:spLocks noGrp="1"/>
          </p:cNvSpPr>
          <p:nvPr>
            <p:ph type="body" idx="2"/>
          </p:nvPr>
        </p:nvSpPr>
        <p:spPr>
          <a:xfrm>
            <a:off x="5978500" y="457200"/>
            <a:ext cx="4657500" cy="1861200"/>
          </a:xfrm>
          <a:prstGeom prst="rect">
            <a:avLst/>
          </a:prstGeom>
          <a:solidFill>
            <a:schemeClr val="lt2">
              <a:alpha val="89800"/>
            </a:schemeClr>
          </a:solidFill>
          <a:ln>
            <a:noFill/>
          </a:ln>
        </p:spPr>
        <p:txBody>
          <a:bodyPr spcFirstLastPara="1" wrap="square" lIns="274300" tIns="91425" rIns="274300" bIns="0" anchor="ctr" anchorCtr="0">
            <a:noAutofit/>
          </a:bodyPr>
          <a:lstStyle/>
          <a:p>
            <a:pPr marL="0" indent="0">
              <a:spcBef>
                <a:spcPts val="0"/>
              </a:spcBef>
            </a:pPr>
            <a:r>
              <a:rPr lang="en-US" dirty="0">
                <a:latin typeface="Roboto" panose="020B0604020202020204" charset="0"/>
                <a:ea typeface="Roboto" panose="020B0604020202020204" charset="0"/>
              </a:rPr>
              <a:t>The PERM process is an employer-sponsored U.S. Labor Market Test that is employer, job, and location-specific.</a:t>
            </a:r>
          </a:p>
        </p:txBody>
      </p:sp>
      <p:sp>
        <p:nvSpPr>
          <p:cNvPr id="707" name="Google Shape;707;g7c9627cba2_0_43"/>
          <p:cNvSpPr txBox="1">
            <a:spLocks noGrp="1"/>
          </p:cNvSpPr>
          <p:nvPr>
            <p:ph type="body" idx="3"/>
          </p:nvPr>
        </p:nvSpPr>
        <p:spPr>
          <a:xfrm rot="-5400000">
            <a:off x="4694350" y="1034121"/>
            <a:ext cx="1861200" cy="707400"/>
          </a:xfrm>
          <a:prstGeom prst="rect">
            <a:avLst/>
          </a:prstGeom>
          <a:solidFill>
            <a:srgbClr val="00B050"/>
          </a:solidFill>
          <a:ln>
            <a:noFill/>
          </a:ln>
        </p:spPr>
        <p:txBody>
          <a:bodyPr spcFirstLastPara="1" wrap="square" lIns="0" tIns="0" rIns="0" bIns="0" anchor="ctr" anchorCtr="0">
            <a:noAutofit/>
          </a:bodyPr>
          <a:lstStyle/>
          <a:p>
            <a:pPr marL="0" indent="0">
              <a:spcBef>
                <a:spcPts val="0"/>
              </a:spcBef>
            </a:pPr>
            <a:r>
              <a:rPr lang="en-US" dirty="0">
                <a:latin typeface="Roboto" panose="020B0604020202020204" charset="0"/>
                <a:ea typeface="Roboto" panose="020B0604020202020204" charset="0"/>
              </a:rPr>
              <a:t>U.S. LABOR MARKET TEST</a:t>
            </a:r>
          </a:p>
        </p:txBody>
      </p:sp>
    </p:spTree>
    <p:extLst>
      <p:ext uri="{BB962C8B-B14F-4D97-AF65-F5344CB8AC3E}">
        <p14:creationId xmlns:p14="http://schemas.microsoft.com/office/powerpoint/2010/main" val="22539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7c9627cba2_0_43"/>
          <p:cNvSpPr txBox="1"/>
          <p:nvPr/>
        </p:nvSpPr>
        <p:spPr>
          <a:xfrm>
            <a:off x="629650" y="2632801"/>
            <a:ext cx="10414500" cy="3529710"/>
          </a:xfrm>
          <a:prstGeom prst="rect">
            <a:avLst/>
          </a:prstGeom>
          <a:noFill/>
          <a:ln>
            <a:noFill/>
          </a:ln>
        </p:spPr>
        <p:txBody>
          <a:bodyPr spcFirstLastPara="1" wrap="square" lIns="91425" tIns="45700" rIns="91425" bIns="45700" anchor="t" anchorCtr="0">
            <a:noAutofit/>
          </a:bodyPr>
          <a:lstStyle/>
          <a:p>
            <a:r>
              <a:rPr lang="en-US" sz="1800" dirty="0">
                <a:solidFill>
                  <a:schemeClr val="dk1"/>
                </a:solidFill>
                <a:latin typeface="Roboto" panose="020B0604020202020204" charset="0"/>
                <a:ea typeface="Roboto" panose="020B0604020202020204" charset="0"/>
              </a:rPr>
              <a:t>This position requires </a:t>
            </a:r>
            <a:r>
              <a:rPr lang="en-US" sz="1800" b="1" dirty="0">
                <a:solidFill>
                  <a:schemeClr val="dk1"/>
                </a:solidFill>
                <a:latin typeface="Roboto" panose="020B0604020202020204" charset="0"/>
                <a:ea typeface="Roboto" panose="020B0604020202020204" charset="0"/>
              </a:rPr>
              <a:t>less than</a:t>
            </a:r>
            <a:r>
              <a:rPr lang="en-US" sz="1800" dirty="0">
                <a:solidFill>
                  <a:schemeClr val="dk1"/>
                </a:solidFill>
                <a:latin typeface="Roboto" panose="020B0604020202020204" charset="0"/>
                <a:ea typeface="Roboto" panose="020B0604020202020204" charset="0"/>
              </a:rPr>
              <a:t> </a:t>
            </a:r>
            <a:r>
              <a:rPr lang="en-US" sz="1800" b="1" dirty="0">
                <a:solidFill>
                  <a:schemeClr val="dk1"/>
                </a:solidFill>
                <a:latin typeface="Roboto" panose="020B0604020202020204" charset="0"/>
                <a:ea typeface="Roboto" panose="020B0604020202020204" charset="0"/>
              </a:rPr>
              <a:t>an advanced degree </a:t>
            </a:r>
            <a:r>
              <a:rPr lang="en-US" sz="1800" b="1" u="sng" dirty="0">
                <a:solidFill>
                  <a:schemeClr val="dk1"/>
                </a:solidFill>
                <a:latin typeface="Roboto" panose="020B0604020202020204" charset="0"/>
                <a:ea typeface="Roboto" panose="020B0604020202020204" charset="0"/>
              </a:rPr>
              <a:t>or</a:t>
            </a:r>
            <a:r>
              <a:rPr lang="en-US" sz="1800" b="1" dirty="0">
                <a:solidFill>
                  <a:schemeClr val="dk1"/>
                </a:solidFill>
                <a:latin typeface="Roboto" panose="020B0604020202020204" charset="0"/>
                <a:ea typeface="Roboto" panose="020B0604020202020204" charset="0"/>
              </a:rPr>
              <a:t> its equivalent</a:t>
            </a:r>
            <a:r>
              <a:rPr lang="en-US" sz="1800" dirty="0">
                <a:solidFill>
                  <a:schemeClr val="dk1"/>
                </a:solidFill>
                <a:latin typeface="Roboto" panose="020B0604020202020204" charset="0"/>
                <a:ea typeface="Roboto" panose="020B0604020202020204" charset="0"/>
              </a:rPr>
              <a:t> </a:t>
            </a:r>
          </a:p>
          <a:p>
            <a:r>
              <a:rPr lang="en-US" sz="1800" i="1" dirty="0">
                <a:solidFill>
                  <a:schemeClr val="dk1"/>
                </a:solidFill>
                <a:latin typeface="Roboto" panose="020B0604020202020204" charset="0"/>
                <a:ea typeface="Roboto" panose="020B0604020202020204" charset="0"/>
              </a:rPr>
              <a:t>Anything less than Master's degree </a:t>
            </a:r>
            <a:r>
              <a:rPr lang="en-US" sz="1800" b="1" i="1" u="sng" dirty="0">
                <a:solidFill>
                  <a:schemeClr val="dk1"/>
                </a:solidFill>
                <a:latin typeface="Roboto" panose="020B0604020202020204" charset="0"/>
                <a:ea typeface="Roboto" panose="020B0604020202020204" charset="0"/>
              </a:rPr>
              <a:t>or</a:t>
            </a:r>
            <a:r>
              <a:rPr lang="en-US" sz="1800" i="1" dirty="0">
                <a:solidFill>
                  <a:schemeClr val="dk1"/>
                </a:solidFill>
                <a:latin typeface="Roboto" panose="020B0604020202020204" charset="0"/>
                <a:ea typeface="Roboto" panose="020B0604020202020204" charset="0"/>
              </a:rPr>
              <a:t> Bachelor's degree and 5 years of progressively responsible work experience in the field. (ex. BS + 3 = EB-3)</a:t>
            </a:r>
            <a:endParaRPr lang="en-US" sz="1800" dirty="0">
              <a:solidFill>
                <a:schemeClr val="dk1"/>
              </a:solidFill>
              <a:latin typeface="Roboto" panose="020B0604020202020204" charset="0"/>
              <a:ea typeface="Roboto" panose="020B0604020202020204" charset="0"/>
            </a:endParaRPr>
          </a:p>
          <a:p>
            <a:endParaRPr lang="en-US" sz="1800" dirty="0">
              <a:latin typeface="Roboto" panose="020B0604020202020204" charset="0"/>
              <a:ea typeface="Roboto" panose="020B0604020202020204" charset="0"/>
            </a:endParaRPr>
          </a:p>
          <a:p>
            <a:pPr marL="457200" indent="-317500">
              <a:lnSpc>
                <a:spcPct val="114999"/>
              </a:lnSpc>
              <a:buFont typeface="Century Gothic,Sans-Serif"/>
              <a:buChar char="●"/>
            </a:pPr>
            <a:endParaRPr lang="en-US" dirty="0">
              <a:solidFill>
                <a:schemeClr val="dk1"/>
              </a:solidFill>
              <a:latin typeface="Roboto" panose="020B0604020202020204" charset="0"/>
              <a:ea typeface="Roboto" panose="020B0604020202020204" charset="0"/>
            </a:endParaRPr>
          </a:p>
          <a:p>
            <a:pPr marL="457200" indent="-317500">
              <a:lnSpc>
                <a:spcPct val="114999"/>
              </a:lnSpc>
              <a:buFont typeface="Century Gothic,Sans-Serif"/>
              <a:buChar char="●"/>
            </a:pPr>
            <a:r>
              <a:rPr lang="en-US" b="1" dirty="0">
                <a:solidFill>
                  <a:schemeClr val="dk1"/>
                </a:solidFill>
                <a:latin typeface="Roboto" panose="020B0604020202020204" charset="0"/>
                <a:ea typeface="Roboto" panose="020B0604020202020204" charset="0"/>
              </a:rPr>
              <a:t>Skilled Worker: </a:t>
            </a:r>
            <a:r>
              <a:rPr lang="en-US" dirty="0">
                <a:solidFill>
                  <a:schemeClr val="dk1"/>
                </a:solidFill>
                <a:latin typeface="Roboto" panose="020B0604020202020204" charset="0"/>
                <a:ea typeface="Roboto" panose="020B0604020202020204" charset="0"/>
              </a:rPr>
              <a:t>Must show evidence that alien meets the educational, training, or experience, and other requirements in the labor certification.  The minimum requirements for this classification is at least 2 years of training or experience.</a:t>
            </a:r>
          </a:p>
          <a:p>
            <a:pPr marL="457200" indent="-317500">
              <a:lnSpc>
                <a:spcPct val="114999"/>
              </a:lnSpc>
              <a:buFont typeface="Century Gothic,Sans-Serif"/>
              <a:buChar char="●"/>
            </a:pPr>
            <a:r>
              <a:rPr lang="en-US" b="1" dirty="0">
                <a:solidFill>
                  <a:schemeClr val="dk1"/>
                </a:solidFill>
                <a:latin typeface="Roboto" panose="020B0604020202020204" charset="0"/>
                <a:ea typeface="Roboto" panose="020B0604020202020204" charset="0"/>
              </a:rPr>
              <a:t>Professional:</a:t>
            </a:r>
            <a:r>
              <a:rPr lang="en-US" dirty="0">
                <a:solidFill>
                  <a:schemeClr val="dk1"/>
                </a:solidFill>
                <a:latin typeface="Roboto" panose="020B0604020202020204" charset="0"/>
                <a:ea typeface="Roboto" panose="020B0604020202020204" charset="0"/>
              </a:rPr>
              <a:t> Must show evidence that the alien holds a U.S. Bachelor's degree or its foreign equivalent degree and evidence that the alien is a member of the professions.</a:t>
            </a:r>
          </a:p>
          <a:p>
            <a:pPr marL="457200" indent="-317500">
              <a:lnSpc>
                <a:spcPct val="114999"/>
              </a:lnSpc>
              <a:buFont typeface="Century Gothic,Sans-Serif"/>
              <a:buChar char="●"/>
            </a:pPr>
            <a:r>
              <a:rPr lang="en-US" b="1" dirty="0">
                <a:solidFill>
                  <a:schemeClr val="dk1"/>
                </a:solidFill>
                <a:latin typeface="Roboto" panose="020B0604020202020204" charset="0"/>
                <a:ea typeface="Roboto" panose="020B0604020202020204" charset="0"/>
              </a:rPr>
              <a:t>Other workers. </a:t>
            </a:r>
            <a:r>
              <a:rPr lang="en-US" dirty="0">
                <a:solidFill>
                  <a:schemeClr val="dk1"/>
                </a:solidFill>
                <a:latin typeface="Roboto" panose="020B0604020202020204" charset="0"/>
                <a:ea typeface="Roboto" panose="020B0604020202020204" charset="0"/>
              </a:rPr>
              <a:t> For an unskilled worker, must show evidence that alien meets any educational, training, and experience, and other requirements of the labor certification.</a:t>
            </a:r>
          </a:p>
          <a:p>
            <a:pPr>
              <a:lnSpc>
                <a:spcPct val="114999"/>
              </a:lnSpc>
              <a:spcBef>
                <a:spcPts val="300"/>
              </a:spcBef>
            </a:pPr>
            <a:r>
              <a:rPr lang="en-US" dirty="0">
                <a:solidFill>
                  <a:schemeClr val="dk1"/>
                </a:solidFill>
                <a:highlight>
                  <a:srgbClr val="FFFFFF"/>
                </a:highlight>
                <a:latin typeface="Roboto" panose="020B0604020202020204" charset="0"/>
                <a:ea typeface="Roboto" panose="020B0604020202020204" charset="0"/>
              </a:rPr>
              <a:t>       </a:t>
            </a:r>
            <a:r>
              <a:rPr lang="en-US" i="1" dirty="0">
                <a:solidFill>
                  <a:schemeClr val="dk1"/>
                </a:solidFill>
                <a:latin typeface="Roboto" panose="020B0604020202020204" charset="0"/>
                <a:ea typeface="Roboto" panose="020B0604020202020204" charset="0"/>
              </a:rPr>
              <a:t>See</a:t>
            </a:r>
            <a:r>
              <a:rPr lang="en-US" dirty="0">
                <a:solidFill>
                  <a:schemeClr val="dk1"/>
                </a:solidFill>
                <a:latin typeface="Roboto" panose="020B0604020202020204" charset="0"/>
                <a:ea typeface="Roboto" panose="020B0604020202020204" charset="0"/>
              </a:rPr>
              <a:t> 8 CFR 204.5(l)</a:t>
            </a:r>
          </a:p>
          <a:p>
            <a:pPr>
              <a:lnSpc>
                <a:spcPct val="114999"/>
              </a:lnSpc>
              <a:spcBef>
                <a:spcPts val="300"/>
              </a:spcBef>
            </a:pPr>
            <a:endParaRPr lang="en-US" dirty="0">
              <a:solidFill>
                <a:schemeClr val="dk1"/>
              </a:solidFill>
              <a:latin typeface="Century Gothic"/>
            </a:endParaRPr>
          </a:p>
          <a:p>
            <a:pPr>
              <a:lnSpc>
                <a:spcPct val="114999"/>
              </a:lnSpc>
              <a:spcBef>
                <a:spcPts val="200"/>
              </a:spcBef>
            </a:pPr>
            <a:endParaRPr lang="en-US" dirty="0"/>
          </a:p>
          <a:p>
            <a:endParaRPr lang="en-US" sz="1800" dirty="0">
              <a:solidFill>
                <a:schemeClr val="dk1"/>
              </a:solidFill>
              <a:latin typeface="Century Gothic"/>
            </a:endParaRPr>
          </a:p>
        </p:txBody>
      </p:sp>
      <p:sp>
        <p:nvSpPr>
          <p:cNvPr id="705" name="Google Shape;705;g7c9627cba2_0_43"/>
          <p:cNvSpPr txBox="1">
            <a:spLocks noGrp="1"/>
          </p:cNvSpPr>
          <p:nvPr>
            <p:ph type="title"/>
          </p:nvPr>
        </p:nvSpPr>
        <p:spPr>
          <a:xfrm>
            <a:off x="765775" y="1035250"/>
            <a:ext cx="4407600" cy="725100"/>
          </a:xfrm>
          <a:prstGeom prst="rect">
            <a:avLst/>
          </a:prstGeom>
          <a:noFill/>
          <a:ln>
            <a:noFill/>
          </a:ln>
        </p:spPr>
        <p:txBody>
          <a:bodyPr spcFirstLastPara="1" wrap="square" lIns="0" tIns="45700" rIns="0" bIns="0" anchor="t" anchorCtr="0">
            <a:noAutofit/>
          </a:bodyPr>
          <a:lstStyle/>
          <a:p>
            <a:pPr>
              <a:buClr>
                <a:srgbClr val="1DA1F2"/>
              </a:buClr>
            </a:pPr>
            <a:r>
              <a:rPr lang="en-US" sz="4000" b="1" dirty="0">
                <a:solidFill>
                  <a:srgbClr val="26A72D"/>
                </a:solidFill>
                <a:latin typeface="Roboto" panose="020B0604020202020204" charset="0"/>
                <a:ea typeface="Roboto" panose="020B0604020202020204" charset="0"/>
              </a:rPr>
              <a:t>EB3 PERM: Skilled, Professional, or Other Worker</a:t>
            </a:r>
            <a:endParaRPr lang="en-US" sz="4000" dirty="0">
              <a:latin typeface="Roboto" panose="020B0604020202020204" charset="0"/>
              <a:ea typeface="Roboto" panose="020B0604020202020204" charset="0"/>
            </a:endParaRPr>
          </a:p>
          <a:p>
            <a:pPr>
              <a:buClr>
                <a:srgbClr val="1DA1F2"/>
              </a:buClr>
            </a:pPr>
            <a:endParaRPr lang="en-US" sz="4000" b="1" dirty="0">
              <a:solidFill>
                <a:srgbClr val="26A72D"/>
              </a:solidFill>
            </a:endParaRPr>
          </a:p>
        </p:txBody>
      </p:sp>
      <p:sp>
        <p:nvSpPr>
          <p:cNvPr id="706" name="Google Shape;706;g7c9627cba2_0_43"/>
          <p:cNvSpPr txBox="1">
            <a:spLocks noGrp="1"/>
          </p:cNvSpPr>
          <p:nvPr>
            <p:ph type="body" idx="2"/>
          </p:nvPr>
        </p:nvSpPr>
        <p:spPr>
          <a:xfrm>
            <a:off x="5978500" y="457200"/>
            <a:ext cx="4657500" cy="1861200"/>
          </a:xfrm>
          <a:prstGeom prst="rect">
            <a:avLst/>
          </a:prstGeom>
          <a:solidFill>
            <a:schemeClr val="lt2">
              <a:alpha val="89800"/>
            </a:schemeClr>
          </a:solidFill>
          <a:ln>
            <a:noFill/>
          </a:ln>
        </p:spPr>
        <p:txBody>
          <a:bodyPr spcFirstLastPara="1" wrap="square" lIns="274300" tIns="91425" rIns="274300" bIns="0" anchor="ctr" anchorCtr="0">
            <a:noAutofit/>
          </a:bodyPr>
          <a:lstStyle/>
          <a:p>
            <a:pPr marL="0" indent="0">
              <a:spcBef>
                <a:spcPts val="0"/>
              </a:spcBef>
            </a:pPr>
            <a:r>
              <a:rPr lang="en-US" dirty="0">
                <a:latin typeface="Roboto" panose="020B0604020202020204" charset="0"/>
                <a:ea typeface="Roboto" panose="020B0604020202020204" charset="0"/>
              </a:rPr>
              <a:t>The determination between a skilled or other worker will be based on the requirements of training and/or experience placed on the job by the prospective employer, as certified by the U.S. Department of Labor.</a:t>
            </a:r>
          </a:p>
        </p:txBody>
      </p:sp>
      <p:sp>
        <p:nvSpPr>
          <p:cNvPr id="707" name="Google Shape;707;g7c9627cba2_0_43"/>
          <p:cNvSpPr txBox="1">
            <a:spLocks noGrp="1"/>
          </p:cNvSpPr>
          <p:nvPr>
            <p:ph type="body" idx="3"/>
          </p:nvPr>
        </p:nvSpPr>
        <p:spPr>
          <a:xfrm rot="-5400000">
            <a:off x="4694350" y="1034121"/>
            <a:ext cx="1861200" cy="707400"/>
          </a:xfrm>
          <a:prstGeom prst="rect">
            <a:avLst/>
          </a:prstGeom>
          <a:solidFill>
            <a:srgbClr val="00B050"/>
          </a:solidFill>
          <a:ln>
            <a:noFill/>
          </a:ln>
        </p:spPr>
        <p:txBody>
          <a:bodyPr spcFirstLastPara="1" wrap="square" lIns="0" tIns="0" rIns="0" bIns="0" anchor="ctr" anchorCtr="0">
            <a:noAutofit/>
          </a:bodyPr>
          <a:lstStyle/>
          <a:p>
            <a:pPr marL="0" indent="0">
              <a:spcBef>
                <a:spcPts val="0"/>
              </a:spcBef>
            </a:pPr>
            <a:r>
              <a:rPr lang="en-US" dirty="0">
                <a:latin typeface="Roboto" panose="020B0604020202020204" charset="0"/>
                <a:ea typeface="Roboto" panose="020B0604020202020204" charset="0"/>
              </a:rPr>
              <a:t>SKILLED VS. UNSKILLED</a:t>
            </a:r>
          </a:p>
        </p:txBody>
      </p:sp>
    </p:spTree>
    <p:extLst>
      <p:ext uri="{BB962C8B-B14F-4D97-AF65-F5344CB8AC3E}">
        <p14:creationId xmlns:p14="http://schemas.microsoft.com/office/powerpoint/2010/main" val="11644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graphicFrame>
        <p:nvGraphicFramePr>
          <p:cNvPr id="724" name="Google Shape;724;g7c97d4839a_0_0"/>
          <p:cNvGraphicFramePr/>
          <p:nvPr>
            <p:extLst>
              <p:ext uri="{D42A27DB-BD31-4B8C-83A1-F6EECF244321}">
                <p14:modId xmlns:p14="http://schemas.microsoft.com/office/powerpoint/2010/main" val="3507905750"/>
              </p:ext>
            </p:extLst>
          </p:nvPr>
        </p:nvGraphicFramePr>
        <p:xfrm>
          <a:off x="434964" y="450860"/>
          <a:ext cx="10594575" cy="5628000"/>
        </p:xfrm>
        <a:graphic>
          <a:graphicData uri="http://schemas.openxmlformats.org/drawingml/2006/table">
            <a:tbl>
              <a:tblPr firstRow="1" bandRow="1">
                <a:noFill/>
                <a:tableStyleId>{4C003B21-86A7-4AF5-BD58-79169331AF04}</a:tableStyleId>
              </a:tblPr>
              <a:tblGrid>
                <a:gridCol w="3502925">
                  <a:extLst>
                    <a:ext uri="{9D8B030D-6E8A-4147-A177-3AD203B41FA5}">
                      <a16:colId xmlns:a16="http://schemas.microsoft.com/office/drawing/2014/main" val="20000"/>
                    </a:ext>
                  </a:extLst>
                </a:gridCol>
                <a:gridCol w="3545825">
                  <a:extLst>
                    <a:ext uri="{9D8B030D-6E8A-4147-A177-3AD203B41FA5}">
                      <a16:colId xmlns:a16="http://schemas.microsoft.com/office/drawing/2014/main" val="20001"/>
                    </a:ext>
                  </a:extLst>
                </a:gridCol>
                <a:gridCol w="3545825">
                  <a:extLst>
                    <a:ext uri="{9D8B030D-6E8A-4147-A177-3AD203B41FA5}">
                      <a16:colId xmlns:a16="http://schemas.microsoft.com/office/drawing/2014/main" val="20002"/>
                    </a:ext>
                  </a:extLst>
                </a:gridCol>
              </a:tblGrid>
              <a:tr h="524850">
                <a:tc>
                  <a:txBody>
                    <a:bodyPr/>
                    <a:lstStyle/>
                    <a:p>
                      <a:pPr marL="0" marR="0" lvl="0" indent="0" algn="l" rtl="0">
                        <a:spcBef>
                          <a:spcPts val="0"/>
                        </a:spcBef>
                        <a:spcAft>
                          <a:spcPts val="0"/>
                        </a:spcAft>
                        <a:buNone/>
                      </a:pPr>
                      <a:r>
                        <a:rPr lang="en-US" sz="1400" u="none" strike="noStrike" cap="none" dirty="0">
                          <a:latin typeface="Roboto" panose="020B0604020202020204" charset="0"/>
                          <a:ea typeface="Roboto" panose="020B0604020202020204" charset="0"/>
                        </a:rPr>
                        <a:t>Visa Type</a:t>
                      </a:r>
                      <a:endParaRPr dirty="0">
                        <a:latin typeface="Roboto" panose="020B0604020202020204" charset="0"/>
                        <a:ea typeface="Roboto" panose="020B0604020202020204" charset="0"/>
                      </a:endParaRPr>
                    </a:p>
                  </a:txBody>
                  <a:tcPr marL="91425" marR="91425" marT="45700" marB="45700">
                    <a:solidFill>
                      <a:srgbClr val="7030A0"/>
                    </a:solidFill>
                  </a:tcPr>
                </a:tc>
                <a:tc>
                  <a:txBody>
                    <a:bodyPr/>
                    <a:lstStyle/>
                    <a:p>
                      <a:pPr marL="0" marR="0" lvl="0" indent="0" algn="l" rtl="0">
                        <a:spcBef>
                          <a:spcPts val="0"/>
                        </a:spcBef>
                        <a:spcAft>
                          <a:spcPts val="0"/>
                        </a:spcAft>
                        <a:buNone/>
                      </a:pPr>
                      <a:r>
                        <a:rPr lang="en-US" sz="1400" dirty="0">
                          <a:latin typeface="Roboto" panose="020B0604020202020204" charset="0"/>
                          <a:ea typeface="Roboto" panose="020B0604020202020204" charset="0"/>
                        </a:rPr>
                        <a:t>Criteria</a:t>
                      </a:r>
                      <a:endParaRPr dirty="0">
                        <a:latin typeface="Roboto" panose="020B0604020202020204" charset="0"/>
                        <a:ea typeface="Roboto" panose="020B0604020202020204" charset="0"/>
                      </a:endParaRPr>
                    </a:p>
                  </a:txBody>
                  <a:tcPr marL="91425" marR="91425" marT="45700" marB="45700">
                    <a:lnR w="12700" cap="flat" cmpd="sng">
                      <a:solidFill>
                        <a:schemeClr val="lt1"/>
                      </a:solidFill>
                      <a:prstDash val="solid"/>
                      <a:round/>
                      <a:headEnd type="none" w="sm" len="sm"/>
                      <a:tailEnd type="none" w="sm" len="sm"/>
                    </a:lnR>
                    <a:solidFill>
                      <a:srgbClr val="7030A0"/>
                    </a:solidFill>
                  </a:tcPr>
                </a:tc>
                <a:tc>
                  <a:txBody>
                    <a:bodyPr/>
                    <a:lstStyle/>
                    <a:p>
                      <a:pPr marL="0" marR="0" lvl="0" indent="0" algn="l" rtl="0">
                        <a:spcBef>
                          <a:spcPts val="0"/>
                        </a:spcBef>
                        <a:spcAft>
                          <a:spcPts val="0"/>
                        </a:spcAft>
                        <a:buNone/>
                      </a:pPr>
                      <a:r>
                        <a:rPr lang="en-US" sz="1400" dirty="0">
                          <a:latin typeface="Roboto" panose="020B0604020202020204" charset="0"/>
                          <a:ea typeface="Roboto" panose="020B0604020202020204" charset="0"/>
                        </a:rPr>
                        <a:t>Process Overview following Case Initiation </a:t>
                      </a:r>
                      <a:endParaRPr dirty="0">
                        <a:latin typeface="Roboto" panose="020B0604020202020204" charset="0"/>
                        <a:ea typeface="Roboto" panose="020B0604020202020204" charset="0"/>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862950">
                <a:tc>
                  <a:txBody>
                    <a:bodyPr/>
                    <a:lstStyle/>
                    <a:p>
                      <a:pPr marL="0" marR="0" lvl="0" indent="0" algn="l" rtl="0">
                        <a:spcBef>
                          <a:spcPts val="0"/>
                        </a:spcBef>
                        <a:spcAft>
                          <a:spcPts val="0"/>
                        </a:spcAft>
                        <a:buNone/>
                      </a:pPr>
                      <a:r>
                        <a:rPr lang="en-US" sz="2400" dirty="0">
                          <a:latin typeface="Roboto" panose="020B0604020202020204" charset="0"/>
                          <a:ea typeface="Roboto" panose="020B0604020202020204" charset="0"/>
                        </a:rPr>
                        <a:t>EB-1A</a:t>
                      </a:r>
                      <a:endParaRPr sz="2400" dirty="0">
                        <a:latin typeface="Roboto" panose="020B0604020202020204" charset="0"/>
                        <a:ea typeface="Roboto" panose="020B0604020202020204" charset="0"/>
                      </a:endParaRPr>
                    </a:p>
                    <a:p>
                      <a:pPr marL="0" marR="0" lvl="0" indent="0" algn="l" rtl="0">
                        <a:spcBef>
                          <a:spcPts val="0"/>
                        </a:spcBef>
                        <a:spcAft>
                          <a:spcPts val="0"/>
                        </a:spcAft>
                        <a:buNone/>
                      </a:pPr>
                      <a:endParaRPr sz="2400">
                        <a:latin typeface="Roboto" panose="020B0604020202020204" charset="0"/>
                        <a:ea typeface="Roboto" panose="020B0604020202020204" charset="0"/>
                      </a:endParaRPr>
                    </a:p>
                  </a:txBody>
                  <a:tcPr marL="91425" marR="91425" marT="45700" marB="45700"/>
                </a:tc>
                <a:tc>
                  <a:txBody>
                    <a:bodyPr/>
                    <a:lstStyle/>
                    <a:p>
                      <a:pPr marL="457200" lvl="0" indent="-298450" algn="l" rtl="0">
                        <a:spcBef>
                          <a:spcPts val="0"/>
                        </a:spcBef>
                        <a:spcAft>
                          <a:spcPts val="0"/>
                        </a:spcAft>
                        <a:buChar char="●"/>
                      </a:pPr>
                      <a:r>
                        <a:rPr lang="en-US" sz="1100" dirty="0">
                          <a:latin typeface="Roboto" panose="020B0604020202020204" charset="0"/>
                          <a:ea typeface="Roboto" panose="020B0604020202020204" charset="0"/>
                        </a:rPr>
                        <a:t>Candidates that qualify for extraordinary ability in Sciences, Arts, Education, Business or Athletics </a:t>
                      </a:r>
                      <a:endParaRPr sz="1100" dirty="0">
                        <a:latin typeface="Roboto" panose="020B0604020202020204" charset="0"/>
                        <a:ea typeface="Roboto" panose="020B0604020202020204" charset="0"/>
                      </a:endParaRPr>
                    </a:p>
                    <a:p>
                      <a:pPr marL="457200" marR="0" lvl="0" indent="-298450" algn="l" rtl="0">
                        <a:spcBef>
                          <a:spcPts val="0"/>
                        </a:spcBef>
                        <a:spcAft>
                          <a:spcPts val="0"/>
                        </a:spcAft>
                        <a:buChar char="●"/>
                      </a:pPr>
                      <a:r>
                        <a:rPr lang="en-US" sz="1100" dirty="0">
                          <a:latin typeface="Roboto" panose="020B0604020202020204" charset="0"/>
                          <a:ea typeface="Roboto" panose="020B0604020202020204" charset="0"/>
                        </a:rPr>
                        <a:t>Can Self-Petition.</a:t>
                      </a:r>
                      <a:endParaRPr sz="1100" dirty="0">
                        <a:latin typeface="Roboto" panose="020B0604020202020204" charset="0"/>
                        <a:ea typeface="Roboto" panose="020B0604020202020204" charset="0"/>
                      </a:endParaRPr>
                    </a:p>
                  </a:txBody>
                  <a:tcPr marL="91425" marR="91425" marT="45700" marB="45700">
                    <a:lnR w="12700" cap="flat" cmpd="sng">
                      <a:solidFill>
                        <a:schemeClr val="lt1"/>
                      </a:solidFill>
                      <a:prstDash val="solid"/>
                      <a:round/>
                      <a:headEnd type="none" w="sm" len="sm"/>
                      <a:tailEnd type="none" w="sm" len="sm"/>
                    </a:lnR>
                  </a:tcPr>
                </a:tc>
                <a:tc>
                  <a:txBody>
                    <a:bodyPr/>
                    <a:lstStyle/>
                    <a:p>
                      <a:pPr marL="457200" lvl="0" indent="-298450" algn="l" rtl="0">
                        <a:spcBef>
                          <a:spcPts val="0"/>
                        </a:spcBef>
                        <a:spcAft>
                          <a:spcPts val="0"/>
                        </a:spcAft>
                        <a:buSzPts val="1100"/>
                        <a:buChar char="●"/>
                      </a:pPr>
                      <a:r>
                        <a:rPr lang="en-US" sz="1100" dirty="0">
                          <a:latin typeface="Roboto" panose="020B0604020202020204" charset="0"/>
                          <a:ea typeface="Roboto" panose="020B0604020202020204" charset="0"/>
                        </a:rPr>
                        <a:t>Letters are finalized and documents obtained.</a:t>
                      </a:r>
                      <a:endParaRPr sz="1100" dirty="0">
                        <a:latin typeface="Roboto" panose="020B0604020202020204" charset="0"/>
                        <a:ea typeface="Roboto" panose="020B0604020202020204" charset="0"/>
                      </a:endParaRPr>
                    </a:p>
                    <a:p>
                      <a:pPr marL="457200" lvl="0" indent="-298450" algn="l" rtl="0">
                        <a:spcBef>
                          <a:spcPts val="0"/>
                        </a:spcBef>
                        <a:spcAft>
                          <a:spcPts val="0"/>
                        </a:spcAft>
                        <a:buSzPts val="1100"/>
                        <a:buChar char="●"/>
                      </a:pPr>
                      <a:r>
                        <a:rPr lang="en-US" sz="1100" dirty="0">
                          <a:latin typeface="Roboto" panose="020B0604020202020204" charset="0"/>
                          <a:ea typeface="Roboto" panose="020B0604020202020204" charset="0"/>
                        </a:rPr>
                        <a:t>Premium processing (15 day USCIS adjudication) available.</a:t>
                      </a:r>
                      <a:endParaRPr sz="1100" dirty="0">
                        <a:latin typeface="Roboto" panose="020B0604020202020204" charset="0"/>
                        <a:ea typeface="Roboto" panose="020B0604020202020204" charset="0"/>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812800">
                <a:tc>
                  <a:txBody>
                    <a:bodyPr/>
                    <a:lstStyle/>
                    <a:p>
                      <a:pPr marL="0" marR="0" lvl="0" indent="0" algn="l" rtl="0">
                        <a:spcBef>
                          <a:spcPts val="0"/>
                        </a:spcBef>
                        <a:spcAft>
                          <a:spcPts val="0"/>
                        </a:spcAft>
                        <a:buNone/>
                      </a:pPr>
                      <a:r>
                        <a:rPr lang="en-US" sz="2400" dirty="0">
                          <a:latin typeface="Roboto" panose="020B0604020202020204" charset="0"/>
                          <a:ea typeface="Roboto" panose="020B0604020202020204" charset="0"/>
                        </a:rPr>
                        <a:t>EB-1B</a:t>
                      </a:r>
                      <a:endParaRPr dirty="0">
                        <a:latin typeface="Roboto" panose="020B0604020202020204" charset="0"/>
                        <a:ea typeface="Roboto" panose="020B0604020202020204" charset="0"/>
                      </a:endParaRPr>
                    </a:p>
                  </a:txBody>
                  <a:tcPr marL="91425" marR="91425" marT="45700" marB="45700">
                    <a:solidFill>
                      <a:srgbClr val="CCB5DD"/>
                    </a:solidFill>
                  </a:tcPr>
                </a:tc>
                <a:tc>
                  <a:txBody>
                    <a:bodyPr/>
                    <a:lstStyle/>
                    <a:p>
                      <a:pPr marL="457200" marR="0" lvl="0" indent="-298450" algn="l" rtl="0">
                        <a:spcBef>
                          <a:spcPts val="0"/>
                        </a:spcBef>
                        <a:spcAft>
                          <a:spcPts val="0"/>
                        </a:spcAft>
                        <a:buSzPts val="1100"/>
                        <a:buChar char="●"/>
                      </a:pPr>
                      <a:r>
                        <a:rPr lang="en-US" sz="1100" dirty="0">
                          <a:latin typeface="Roboto" panose="020B0604020202020204" charset="0"/>
                          <a:ea typeface="Roboto" panose="020B0604020202020204" charset="0"/>
                        </a:rPr>
                        <a:t>Candidates that qualify for outstanding researcher or professor</a:t>
                      </a:r>
                      <a:endParaRPr sz="1100" dirty="0">
                        <a:latin typeface="Roboto" panose="020B0604020202020204" charset="0"/>
                        <a:ea typeface="Roboto" panose="020B0604020202020204" charset="0"/>
                      </a:endParaRPr>
                    </a:p>
                    <a:p>
                      <a:pPr marL="457200" marR="0" lvl="0" indent="-298450" algn="l" rtl="0">
                        <a:spcBef>
                          <a:spcPts val="0"/>
                        </a:spcBef>
                        <a:spcAft>
                          <a:spcPts val="0"/>
                        </a:spcAft>
                        <a:buSzPts val="1100"/>
                        <a:buChar char="●"/>
                      </a:pPr>
                      <a:r>
                        <a:rPr lang="en-US" sz="1100" dirty="0">
                          <a:latin typeface="Roboto" panose="020B0604020202020204" charset="0"/>
                          <a:ea typeface="Roboto" panose="020B0604020202020204" charset="0"/>
                        </a:rPr>
                        <a:t>Must have 3 years of experience in the field.</a:t>
                      </a:r>
                      <a:endParaRPr sz="1100" dirty="0">
                        <a:latin typeface="Roboto" panose="020B0604020202020204" charset="0"/>
                        <a:ea typeface="Roboto" panose="020B0604020202020204" charset="0"/>
                      </a:endParaRPr>
                    </a:p>
                    <a:p>
                      <a:pPr marL="457200" marR="0" lvl="0" indent="-298450" algn="l" rtl="0">
                        <a:spcBef>
                          <a:spcPts val="0"/>
                        </a:spcBef>
                        <a:spcAft>
                          <a:spcPts val="0"/>
                        </a:spcAft>
                        <a:buChar char="●"/>
                      </a:pPr>
                      <a:r>
                        <a:rPr lang="en-US" sz="1100" dirty="0">
                          <a:latin typeface="Roboto" panose="020B0604020202020204" charset="0"/>
                          <a:ea typeface="Roboto" panose="020B0604020202020204" charset="0"/>
                        </a:rPr>
                        <a:t>Employer sponsorship required.  </a:t>
                      </a:r>
                      <a:endParaRPr sz="1100" dirty="0">
                        <a:latin typeface="Roboto" panose="020B0604020202020204" charset="0"/>
                        <a:ea typeface="Roboto" panose="020B0604020202020204" charset="0"/>
                      </a:endParaRPr>
                    </a:p>
                  </a:txBody>
                  <a:tcPr marL="91425" marR="91425" marT="45700" marB="45700">
                    <a:lnR w="12700" cap="flat" cmpd="sng">
                      <a:solidFill>
                        <a:schemeClr val="lt1"/>
                      </a:solidFill>
                      <a:prstDash val="solid"/>
                      <a:round/>
                      <a:headEnd type="none" w="sm" len="sm"/>
                      <a:tailEnd type="none" w="sm" len="sm"/>
                    </a:lnR>
                    <a:solidFill>
                      <a:srgbClr val="CCB5DD"/>
                    </a:solidFill>
                  </a:tcPr>
                </a:tc>
                <a:tc>
                  <a:txBody>
                    <a:bodyPr/>
                    <a:lstStyle/>
                    <a:p>
                      <a:pPr marL="457200" lvl="0" indent="-298450" algn="l" rtl="0">
                        <a:spcBef>
                          <a:spcPts val="0"/>
                        </a:spcBef>
                        <a:spcAft>
                          <a:spcPts val="0"/>
                        </a:spcAft>
                        <a:buSzPts val="1100"/>
                        <a:buChar char="●"/>
                      </a:pPr>
                      <a:r>
                        <a:rPr lang="en-US" sz="1100" dirty="0">
                          <a:latin typeface="Roboto" panose="020B0604020202020204" charset="0"/>
                          <a:ea typeface="Roboto" panose="020B0604020202020204" charset="0"/>
                        </a:rPr>
                        <a:t>Same process as EB-1A above.</a:t>
                      </a:r>
                      <a:endParaRPr sz="1100" dirty="0">
                        <a:latin typeface="Roboto" panose="020B0604020202020204" charset="0"/>
                        <a:ea typeface="Roboto" panose="020B0604020202020204" charset="0"/>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B5DD"/>
                    </a:solidFill>
                  </a:tcPr>
                </a:tc>
                <a:extLst>
                  <a:ext uri="{0D108BD9-81ED-4DB2-BD59-A6C34878D82A}">
                    <a16:rowId xmlns:a16="http://schemas.microsoft.com/office/drawing/2014/main" val="10002"/>
                  </a:ext>
                </a:extLst>
              </a:tr>
              <a:tr h="965575">
                <a:tc>
                  <a:txBody>
                    <a:bodyPr/>
                    <a:lstStyle/>
                    <a:p>
                      <a:pPr marL="0" marR="0" lvl="0" indent="0" algn="l" rtl="0">
                        <a:spcBef>
                          <a:spcPts val="0"/>
                        </a:spcBef>
                        <a:spcAft>
                          <a:spcPts val="0"/>
                        </a:spcAft>
                        <a:buNone/>
                      </a:pPr>
                      <a:r>
                        <a:rPr lang="en-US" sz="2400" dirty="0">
                          <a:latin typeface="Roboto" panose="020B0604020202020204" charset="0"/>
                          <a:ea typeface="Roboto" panose="020B0604020202020204" charset="0"/>
                        </a:rPr>
                        <a:t>EB-1C</a:t>
                      </a:r>
                      <a:endParaRPr dirty="0">
                        <a:latin typeface="Roboto" panose="020B0604020202020204" charset="0"/>
                        <a:ea typeface="Roboto" panose="020B0604020202020204" charset="0"/>
                      </a:endParaRPr>
                    </a:p>
                  </a:txBody>
                  <a:tcPr marL="91425" marR="91425" marT="45700" marB="45700"/>
                </a:tc>
                <a:tc>
                  <a:txBody>
                    <a:bodyPr/>
                    <a:lstStyle/>
                    <a:p>
                      <a:pPr marL="457200" lvl="0" indent="-298450" algn="l" rtl="0">
                        <a:spcBef>
                          <a:spcPts val="0"/>
                        </a:spcBef>
                        <a:spcAft>
                          <a:spcPts val="0"/>
                        </a:spcAft>
                        <a:buSzPts val="1100"/>
                        <a:buChar char="●"/>
                      </a:pPr>
                      <a:r>
                        <a:rPr lang="en-US" sz="1100" dirty="0">
                          <a:latin typeface="Roboto" panose="020B0604020202020204" charset="0"/>
                          <a:ea typeface="Roboto" panose="020B0604020202020204" charset="0"/>
                        </a:rPr>
                        <a:t>Intracompany transferee in managerial or specialized knowledge position.</a:t>
                      </a:r>
                      <a:endParaRPr sz="1100" dirty="0">
                        <a:latin typeface="Roboto" panose="020B0604020202020204" charset="0"/>
                        <a:ea typeface="Roboto" panose="020B0604020202020204" charset="0"/>
                      </a:endParaRPr>
                    </a:p>
                    <a:p>
                      <a:pPr marL="457200" lvl="0" indent="-298450" algn="l" rtl="0">
                        <a:spcBef>
                          <a:spcPts val="0"/>
                        </a:spcBef>
                        <a:spcAft>
                          <a:spcPts val="0"/>
                        </a:spcAft>
                        <a:buChar char="●"/>
                      </a:pPr>
                      <a:r>
                        <a:rPr lang="en-US" sz="1100" dirty="0">
                          <a:latin typeface="Roboto" panose="020B0604020202020204" charset="0"/>
                          <a:ea typeface="Roboto" panose="020B0604020202020204" charset="0"/>
                        </a:rPr>
                        <a:t>Must have worked for the qualifying entity abroad for at least 1 year in the past 3 years before entering the U.S. </a:t>
                      </a:r>
                      <a:endParaRPr sz="1100" dirty="0">
                        <a:latin typeface="Roboto" panose="020B0604020202020204" charset="0"/>
                        <a:ea typeface="Roboto" panose="020B0604020202020204" charset="0"/>
                      </a:endParaRPr>
                    </a:p>
                  </a:txBody>
                  <a:tcPr marL="91425" marR="91425" marT="45700" marB="45700">
                    <a:lnR w="12700" cap="flat" cmpd="sng">
                      <a:solidFill>
                        <a:schemeClr val="lt1"/>
                      </a:solidFill>
                      <a:prstDash val="solid"/>
                      <a:round/>
                      <a:headEnd type="none" w="sm" len="sm"/>
                      <a:tailEnd type="none" w="sm" len="sm"/>
                    </a:lnR>
                  </a:tcPr>
                </a:tc>
                <a:tc>
                  <a:txBody>
                    <a:bodyPr/>
                    <a:lstStyle/>
                    <a:p>
                      <a:pPr marL="457200" lvl="0" indent="-298450" algn="l" rtl="0">
                        <a:spcBef>
                          <a:spcPts val="0"/>
                        </a:spcBef>
                        <a:spcAft>
                          <a:spcPts val="0"/>
                        </a:spcAft>
                        <a:buSzPts val="1100"/>
                        <a:buChar char="●"/>
                      </a:pPr>
                      <a:r>
                        <a:rPr lang="en-US" sz="1100" dirty="0">
                          <a:latin typeface="Roboto" panose="020B0604020202020204" charset="0"/>
                          <a:ea typeface="Roboto" panose="020B0604020202020204" charset="0"/>
                        </a:rPr>
                        <a:t>Evidence of managerial experience is obtained.</a:t>
                      </a:r>
                      <a:endParaRPr sz="1100" dirty="0">
                        <a:latin typeface="Roboto" panose="020B0604020202020204" charset="0"/>
                        <a:ea typeface="Roboto" panose="020B0604020202020204" charset="0"/>
                      </a:endParaRPr>
                    </a:p>
                    <a:p>
                      <a:pPr marL="457200" lvl="0" indent="-298450" algn="l" rtl="0">
                        <a:spcBef>
                          <a:spcPts val="0"/>
                        </a:spcBef>
                        <a:spcAft>
                          <a:spcPts val="0"/>
                        </a:spcAft>
                        <a:buChar char="●"/>
                      </a:pPr>
                      <a:r>
                        <a:rPr lang="en-US" sz="1100" dirty="0">
                          <a:latin typeface="Roboto" panose="020B0604020202020204" charset="0"/>
                          <a:ea typeface="Roboto" panose="020B0604020202020204" charset="0"/>
                        </a:rPr>
                        <a:t>Petition is filed with USCIS once finalized with petitioner signatures.</a:t>
                      </a:r>
                      <a:endParaRPr sz="1100" dirty="0">
                        <a:latin typeface="Roboto" panose="020B0604020202020204" charset="0"/>
                        <a:ea typeface="Roboto" panose="020B0604020202020204" charset="0"/>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898525">
                <a:tc>
                  <a:txBody>
                    <a:bodyPr/>
                    <a:lstStyle/>
                    <a:p>
                      <a:pPr marL="0" marR="0" lvl="0" indent="0" algn="l" rtl="0">
                        <a:spcBef>
                          <a:spcPts val="0"/>
                        </a:spcBef>
                        <a:spcAft>
                          <a:spcPts val="0"/>
                        </a:spcAft>
                        <a:buNone/>
                      </a:pPr>
                      <a:r>
                        <a:rPr lang="en-US" sz="2400" dirty="0">
                          <a:latin typeface="Roboto" panose="020B0604020202020204" charset="0"/>
                          <a:ea typeface="Roboto" panose="020B0604020202020204" charset="0"/>
                        </a:rPr>
                        <a:t>EB2-NIW</a:t>
                      </a:r>
                      <a:endParaRPr dirty="0">
                        <a:latin typeface="Roboto" panose="020B0604020202020204" charset="0"/>
                        <a:ea typeface="Roboto" panose="020B0604020202020204" charset="0"/>
                      </a:endParaRPr>
                    </a:p>
                  </a:txBody>
                  <a:tcPr marL="91425" marR="91425" marT="45700" marB="45700">
                    <a:solidFill>
                      <a:srgbClr val="CCB5DD"/>
                    </a:solidFill>
                  </a:tcPr>
                </a:tc>
                <a:tc>
                  <a:txBody>
                    <a:bodyPr/>
                    <a:lstStyle/>
                    <a:p>
                      <a:pPr marL="457200" lvl="0" indent="-298450" algn="l" rtl="0">
                        <a:spcBef>
                          <a:spcPts val="0"/>
                        </a:spcBef>
                        <a:spcAft>
                          <a:spcPts val="0"/>
                        </a:spcAft>
                        <a:buSzPts val="1100"/>
                        <a:buChar char="●"/>
                      </a:pPr>
                      <a:r>
                        <a:rPr lang="en-US" sz="1100" dirty="0">
                          <a:latin typeface="Roboto" panose="020B0604020202020204" charset="0"/>
                          <a:ea typeface="Roboto" panose="020B0604020202020204" charset="0"/>
                        </a:rPr>
                        <a:t>Candidates that qualify for exceptional ability in Arts, Sciences or Business, or is an Advanced degree professional.</a:t>
                      </a:r>
                      <a:endParaRPr sz="1100" dirty="0">
                        <a:latin typeface="Roboto" panose="020B0604020202020204" charset="0"/>
                        <a:ea typeface="Roboto" panose="020B0604020202020204" charset="0"/>
                      </a:endParaRPr>
                    </a:p>
                    <a:p>
                      <a:pPr marL="457200" lvl="0" indent="-298450" algn="l" rtl="0">
                        <a:spcBef>
                          <a:spcPts val="0"/>
                        </a:spcBef>
                        <a:spcAft>
                          <a:spcPts val="0"/>
                        </a:spcAft>
                        <a:buSzPts val="1100"/>
                        <a:buChar char="●"/>
                      </a:pPr>
                      <a:r>
                        <a:rPr lang="en-US" sz="1100" dirty="0">
                          <a:latin typeface="Roboto" panose="020B0604020202020204" charset="0"/>
                          <a:ea typeface="Roboto" panose="020B0604020202020204" charset="0"/>
                        </a:rPr>
                        <a:t>Can Self-Petition.</a:t>
                      </a:r>
                      <a:endParaRPr sz="1100" dirty="0">
                        <a:latin typeface="Roboto" panose="020B0604020202020204" charset="0"/>
                        <a:ea typeface="Roboto" panose="020B0604020202020204" charset="0"/>
                      </a:endParaRPr>
                    </a:p>
                    <a:p>
                      <a:pPr marL="457200" marR="0" lvl="0" indent="-298450" algn="l" rtl="0">
                        <a:lnSpc>
                          <a:spcPct val="100000"/>
                        </a:lnSpc>
                        <a:spcBef>
                          <a:spcPts val="0"/>
                        </a:spcBef>
                        <a:spcAft>
                          <a:spcPts val="0"/>
                        </a:spcAft>
                        <a:buSzPts val="1100"/>
                        <a:buChar char="●"/>
                      </a:pPr>
                      <a:r>
                        <a:rPr lang="en-US" sz="1100" dirty="0">
                          <a:latin typeface="Roboto" panose="020B0604020202020204" charset="0"/>
                          <a:ea typeface="Roboto" panose="020B0604020202020204" charset="0"/>
                        </a:rPr>
                        <a:t>Must be in the national interest.</a:t>
                      </a:r>
                      <a:endParaRPr sz="1100" dirty="0">
                        <a:latin typeface="Roboto" panose="020B0604020202020204" charset="0"/>
                        <a:ea typeface="Roboto" panose="020B0604020202020204" charset="0"/>
                      </a:endParaRPr>
                    </a:p>
                  </a:txBody>
                  <a:tcPr marL="91425" marR="91425" marT="45700" marB="45700">
                    <a:lnR w="12700" cap="flat" cmpd="sng">
                      <a:solidFill>
                        <a:schemeClr val="lt1"/>
                      </a:solidFill>
                      <a:prstDash val="solid"/>
                      <a:round/>
                      <a:headEnd type="none" w="sm" len="sm"/>
                      <a:tailEnd type="none" w="sm" len="sm"/>
                    </a:lnR>
                    <a:solidFill>
                      <a:srgbClr val="CCB5DD"/>
                    </a:solidFill>
                  </a:tcPr>
                </a:tc>
                <a:tc>
                  <a:txBody>
                    <a:bodyPr/>
                    <a:lstStyle/>
                    <a:p>
                      <a:pPr marL="457200" marR="0" lvl="0" indent="-298450" algn="l" rtl="0">
                        <a:spcBef>
                          <a:spcPts val="0"/>
                        </a:spcBef>
                        <a:spcAft>
                          <a:spcPts val="0"/>
                        </a:spcAft>
                        <a:buChar char="●"/>
                      </a:pPr>
                      <a:r>
                        <a:rPr lang="en-US" sz="1100" dirty="0">
                          <a:latin typeface="Roboto" panose="020B0604020202020204" charset="0"/>
                          <a:ea typeface="Roboto" panose="020B0604020202020204" charset="0"/>
                        </a:rPr>
                        <a:t>Letters are finalized and documents obtained. </a:t>
                      </a:r>
                      <a:endParaRPr sz="1100" dirty="0">
                        <a:latin typeface="Roboto" panose="020B0604020202020204" charset="0"/>
                        <a:ea typeface="Roboto" panose="020B0604020202020204" charset="0"/>
                      </a:endParaRPr>
                    </a:p>
                    <a:p>
                      <a:pPr marL="457200" marR="0" lvl="0" indent="-298450" algn="l" rtl="0">
                        <a:spcBef>
                          <a:spcPts val="0"/>
                        </a:spcBef>
                        <a:spcAft>
                          <a:spcPts val="0"/>
                        </a:spcAft>
                        <a:buChar char="●"/>
                      </a:pPr>
                      <a:r>
                        <a:rPr lang="en-US" sz="1100" dirty="0">
                          <a:latin typeface="Roboto" panose="020B0604020202020204" charset="0"/>
                          <a:ea typeface="Roboto" panose="020B0604020202020204" charset="0"/>
                        </a:rPr>
                        <a:t>Petition is filed with USCIS once finalized.</a:t>
                      </a:r>
                    </a:p>
                    <a:p>
                      <a:pPr marL="457200" marR="0" lvl="0" indent="-298450" algn="l">
                        <a:spcBef>
                          <a:spcPts val="0"/>
                        </a:spcBef>
                        <a:spcAft>
                          <a:spcPts val="0"/>
                        </a:spcAft>
                        <a:buChar char="●"/>
                      </a:pPr>
                      <a:r>
                        <a:rPr lang="en-US" sz="1100" dirty="0">
                          <a:latin typeface="Roboto" panose="020B0604020202020204" charset="0"/>
                          <a:ea typeface="Roboto" panose="020B0604020202020204" charset="0"/>
                        </a:rPr>
                        <a:t>No premium processing available. </a:t>
                      </a: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B5DD"/>
                    </a:solidFill>
                  </a:tcPr>
                </a:tc>
                <a:extLst>
                  <a:ext uri="{0D108BD9-81ED-4DB2-BD59-A6C34878D82A}">
                    <a16:rowId xmlns:a16="http://schemas.microsoft.com/office/drawing/2014/main" val="10004"/>
                  </a:ext>
                </a:extLst>
              </a:tr>
              <a:tr h="847025">
                <a:tc>
                  <a:txBody>
                    <a:bodyPr/>
                    <a:lstStyle/>
                    <a:p>
                      <a:pPr marL="0" marR="0" lvl="0" indent="0" algn="l" rtl="0">
                        <a:spcBef>
                          <a:spcPts val="0"/>
                        </a:spcBef>
                        <a:spcAft>
                          <a:spcPts val="0"/>
                        </a:spcAft>
                        <a:buNone/>
                      </a:pPr>
                      <a:r>
                        <a:rPr lang="en-US" sz="2400" dirty="0">
                          <a:latin typeface="Roboto" panose="020B0604020202020204" charset="0"/>
                          <a:ea typeface="Roboto" panose="020B0604020202020204" charset="0"/>
                        </a:rPr>
                        <a:t>EB2 PERM</a:t>
                      </a:r>
                      <a:endParaRPr dirty="0">
                        <a:latin typeface="Roboto" panose="020B0604020202020204" charset="0"/>
                        <a:ea typeface="Roboto" panose="020B0604020202020204" charset="0"/>
                      </a:endParaRPr>
                    </a:p>
                  </a:txBody>
                  <a:tcPr marL="91425" marR="91425" marT="45700" marB="45700"/>
                </a:tc>
                <a:tc>
                  <a:txBody>
                    <a:bodyPr/>
                    <a:lstStyle/>
                    <a:p>
                      <a:pPr marL="457200" marR="0" lvl="0" indent="-298450" algn="l" rtl="0">
                        <a:lnSpc>
                          <a:spcPct val="100000"/>
                        </a:lnSpc>
                        <a:spcBef>
                          <a:spcPts val="0"/>
                        </a:spcBef>
                        <a:spcAft>
                          <a:spcPts val="0"/>
                        </a:spcAft>
                        <a:buSzPts val="1100"/>
                        <a:buChar char="●"/>
                      </a:pPr>
                      <a:r>
                        <a:rPr lang="en-US" sz="1100" dirty="0">
                          <a:latin typeface="Roboto" panose="020B0604020202020204" charset="0"/>
                          <a:ea typeface="Roboto" panose="020B0604020202020204" charset="0"/>
                        </a:rPr>
                        <a:t>Position requires minimum of Bachelor’s Degree and 5 years of experience.</a:t>
                      </a:r>
                      <a:endParaRPr sz="1100" dirty="0">
                        <a:latin typeface="Roboto" panose="020B0604020202020204" charset="0"/>
                        <a:ea typeface="Roboto" panose="020B0604020202020204" charset="0"/>
                      </a:endParaRPr>
                    </a:p>
                    <a:p>
                      <a:pPr marL="457200" marR="0" lvl="0" indent="-298450" algn="l" rtl="0">
                        <a:lnSpc>
                          <a:spcPct val="100000"/>
                        </a:lnSpc>
                        <a:spcBef>
                          <a:spcPts val="0"/>
                        </a:spcBef>
                        <a:spcAft>
                          <a:spcPts val="0"/>
                        </a:spcAft>
                        <a:buSzPts val="1100"/>
                        <a:buChar char="●"/>
                      </a:pPr>
                      <a:r>
                        <a:rPr lang="en-US" sz="1100" dirty="0">
                          <a:latin typeface="Roboto" panose="020B0604020202020204" charset="0"/>
                          <a:ea typeface="Roboto" panose="020B0604020202020204" charset="0"/>
                        </a:rPr>
                        <a:t>U.S. labor market test required.</a:t>
                      </a:r>
                      <a:endParaRPr sz="1100" dirty="0">
                        <a:latin typeface="Roboto" panose="020B0604020202020204" charset="0"/>
                        <a:ea typeface="Roboto" panose="020B0604020202020204" charset="0"/>
                      </a:endParaRPr>
                    </a:p>
                  </a:txBody>
                  <a:tcPr marL="91425" marR="91425" marT="45700" marB="45700">
                    <a:lnR w="12700" cap="flat" cmpd="sng">
                      <a:solidFill>
                        <a:schemeClr val="lt1"/>
                      </a:solidFill>
                      <a:prstDash val="solid"/>
                      <a:round/>
                      <a:headEnd type="none" w="sm" len="sm"/>
                      <a:tailEnd type="none" w="sm" len="sm"/>
                    </a:lnR>
                  </a:tcPr>
                </a:tc>
                <a:tc>
                  <a:txBody>
                    <a:bodyPr/>
                    <a:lstStyle/>
                    <a:p>
                      <a:pPr marL="457200" marR="0" lvl="0" indent="-298450" algn="l" rtl="0">
                        <a:spcBef>
                          <a:spcPts val="0"/>
                        </a:spcBef>
                        <a:spcAft>
                          <a:spcPts val="0"/>
                        </a:spcAft>
                        <a:buSzPts val="1100"/>
                        <a:buChar char="●"/>
                      </a:pPr>
                      <a:r>
                        <a:rPr lang="en-US" sz="1100" dirty="0">
                          <a:latin typeface="Roboto" panose="020B0604020202020204" charset="0"/>
                          <a:ea typeface="Roboto" panose="020B0604020202020204" charset="0"/>
                        </a:rPr>
                        <a:t>EIG files Prevailing Wage Determination with U.S. Department of Labor and Recruitment concurrently.</a:t>
                      </a:r>
                      <a:endParaRPr sz="1100" dirty="0">
                        <a:latin typeface="Roboto" panose="020B0604020202020204" charset="0"/>
                        <a:ea typeface="Roboto" panose="020B0604020202020204" charset="0"/>
                      </a:endParaRPr>
                    </a:p>
                    <a:p>
                      <a:pPr marL="457200" marR="0" lvl="0" indent="-298450" algn="l" rtl="0">
                        <a:spcBef>
                          <a:spcPts val="0"/>
                        </a:spcBef>
                        <a:spcAft>
                          <a:spcPts val="0"/>
                        </a:spcAft>
                        <a:buSzPts val="1100"/>
                        <a:buChar char="●"/>
                      </a:pPr>
                      <a:r>
                        <a:rPr lang="en-US" sz="1100" dirty="0">
                          <a:latin typeface="Roboto" panose="020B0604020202020204" charset="0"/>
                          <a:ea typeface="Roboto" panose="020B0604020202020204" charset="0"/>
                        </a:rPr>
                        <a:t>PERM application filed with U.S. DOL.</a:t>
                      </a:r>
                      <a:endParaRPr sz="1100" dirty="0">
                        <a:latin typeface="Roboto" panose="020B0604020202020204" charset="0"/>
                        <a:ea typeface="Roboto" panose="020B0604020202020204" charset="0"/>
                      </a:endParaRPr>
                    </a:p>
                    <a:p>
                      <a:pPr marL="457200" marR="0" lvl="0" indent="-298450" algn="l" rtl="0">
                        <a:spcBef>
                          <a:spcPts val="0"/>
                        </a:spcBef>
                        <a:spcAft>
                          <a:spcPts val="0"/>
                        </a:spcAft>
                        <a:buChar char="●"/>
                      </a:pPr>
                      <a:r>
                        <a:rPr lang="en-US" sz="1100" dirty="0">
                          <a:latin typeface="Roboto" panose="020B0604020202020204" charset="0"/>
                          <a:ea typeface="Roboto" panose="020B0604020202020204" charset="0"/>
                        </a:rPr>
                        <a:t>I-140 premium processing for USCIS available.</a:t>
                      </a:r>
                      <a:endParaRPr sz="1100" dirty="0">
                        <a:latin typeface="Roboto" panose="020B0604020202020204" charset="0"/>
                        <a:ea typeface="Roboto" panose="020B0604020202020204" charset="0"/>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602625">
                <a:tc>
                  <a:txBody>
                    <a:bodyPr/>
                    <a:lstStyle/>
                    <a:p>
                      <a:pPr marL="0" marR="0" lvl="0" indent="0" algn="l" rtl="0">
                        <a:spcBef>
                          <a:spcPts val="0"/>
                        </a:spcBef>
                        <a:spcAft>
                          <a:spcPts val="0"/>
                        </a:spcAft>
                        <a:buNone/>
                      </a:pPr>
                      <a:r>
                        <a:rPr lang="en-US" sz="2400" dirty="0">
                          <a:latin typeface="Roboto" panose="020B0604020202020204" charset="0"/>
                          <a:ea typeface="Roboto" panose="020B0604020202020204" charset="0"/>
                        </a:rPr>
                        <a:t>EB3 PERM</a:t>
                      </a:r>
                      <a:endParaRPr dirty="0">
                        <a:latin typeface="Roboto" panose="020B0604020202020204" charset="0"/>
                        <a:ea typeface="Roboto" panose="020B0604020202020204" charset="0"/>
                      </a:endParaRPr>
                    </a:p>
                  </a:txBody>
                  <a:tcPr marL="91425" marR="91425" marT="45700" marB="45700">
                    <a:solidFill>
                      <a:srgbClr val="CCB5DD"/>
                    </a:solidFill>
                  </a:tcPr>
                </a:tc>
                <a:tc>
                  <a:txBody>
                    <a:bodyPr/>
                    <a:lstStyle/>
                    <a:p>
                      <a:pPr marL="457200" lvl="0" indent="-298450" algn="l" rtl="0">
                        <a:spcBef>
                          <a:spcPts val="0"/>
                        </a:spcBef>
                        <a:spcAft>
                          <a:spcPts val="0"/>
                        </a:spcAft>
                        <a:buSzPts val="1100"/>
                        <a:buChar char="●"/>
                      </a:pPr>
                      <a:r>
                        <a:rPr lang="en-US" sz="1100" dirty="0">
                          <a:latin typeface="Roboto" panose="020B0604020202020204" charset="0"/>
                          <a:ea typeface="Roboto" panose="020B0604020202020204" charset="0"/>
                        </a:rPr>
                        <a:t>Position has less than Bachelor's Degree and 5 years of experience.</a:t>
                      </a:r>
                      <a:endParaRPr sz="1100" dirty="0">
                        <a:latin typeface="Roboto" panose="020B0604020202020204" charset="0"/>
                        <a:ea typeface="Roboto" panose="020B0604020202020204" charset="0"/>
                      </a:endParaRPr>
                    </a:p>
                    <a:p>
                      <a:pPr marL="457200" lvl="0" indent="-298450" algn="l" rtl="0">
                        <a:spcBef>
                          <a:spcPts val="0"/>
                        </a:spcBef>
                        <a:spcAft>
                          <a:spcPts val="0"/>
                        </a:spcAft>
                        <a:buSzPts val="1100"/>
                        <a:buChar char="●"/>
                      </a:pPr>
                      <a:r>
                        <a:rPr lang="en-US" sz="1100" dirty="0">
                          <a:latin typeface="Roboto" panose="020B0604020202020204" charset="0"/>
                          <a:ea typeface="Roboto" panose="020B0604020202020204" charset="0"/>
                        </a:rPr>
                        <a:t>U.S. labor market test required.</a:t>
                      </a:r>
                      <a:endParaRPr sz="1100" dirty="0">
                        <a:latin typeface="Roboto" panose="020B0604020202020204" charset="0"/>
                        <a:ea typeface="Roboto" panose="020B0604020202020204" charset="0"/>
                      </a:endParaRPr>
                    </a:p>
                  </a:txBody>
                  <a:tcPr marL="91425" marR="91425" marT="45700" marB="45700">
                    <a:lnR w="12700" cap="flat" cmpd="sng">
                      <a:solidFill>
                        <a:schemeClr val="lt1"/>
                      </a:solidFill>
                      <a:prstDash val="solid"/>
                      <a:round/>
                      <a:headEnd type="none" w="sm" len="sm"/>
                      <a:tailEnd type="none" w="sm" len="sm"/>
                    </a:lnR>
                    <a:solidFill>
                      <a:srgbClr val="CCB5DD"/>
                    </a:solidFill>
                  </a:tcPr>
                </a:tc>
                <a:tc>
                  <a:txBody>
                    <a:bodyPr/>
                    <a:lstStyle/>
                    <a:p>
                      <a:pPr marL="457200" marR="0" lvl="0" indent="-298450" algn="l" rtl="0">
                        <a:spcBef>
                          <a:spcPts val="0"/>
                        </a:spcBef>
                        <a:spcAft>
                          <a:spcPts val="0"/>
                        </a:spcAft>
                        <a:buSzPts val="1100"/>
                        <a:buChar char="●"/>
                      </a:pPr>
                      <a:r>
                        <a:rPr lang="en-US" sz="1100" dirty="0">
                          <a:latin typeface="Roboto" panose="020B0604020202020204" charset="0"/>
                          <a:ea typeface="Roboto" panose="020B0604020202020204" charset="0"/>
                        </a:rPr>
                        <a:t>Same process as EB2 PERM above.</a:t>
                      </a:r>
                      <a:endParaRPr sz="1100" dirty="0">
                        <a:latin typeface="Roboto" panose="020B0604020202020204" charset="0"/>
                        <a:ea typeface="Roboto" panose="020B0604020202020204" charset="0"/>
                      </a:endParaRPr>
                    </a:p>
                  </a:txBody>
                  <a:tcPr marL="91425" marR="91425"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B5DD"/>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7cbe24c73d_1_1546"/>
          <p:cNvSpPr txBox="1">
            <a:spLocks noGrp="1"/>
          </p:cNvSpPr>
          <p:nvPr>
            <p:ph type="body" idx="1"/>
          </p:nvPr>
        </p:nvSpPr>
        <p:spPr>
          <a:xfrm>
            <a:off x="457202" y="457201"/>
            <a:ext cx="11274300" cy="32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2000"/>
              <a:buNone/>
            </a:pPr>
            <a:r>
              <a:rPr lang="en-US" dirty="0">
                <a:latin typeface="Roboto" panose="020B0604020202020204" charset="0"/>
                <a:ea typeface="Roboto" panose="020B0604020202020204" charset="0"/>
              </a:rPr>
              <a:t>ERICKSON IMMIGRATION GROUP</a:t>
            </a:r>
            <a:endParaRPr dirty="0">
              <a:latin typeface="Roboto" panose="020B0604020202020204" charset="0"/>
              <a:ea typeface="Roboto" panose="020B0604020202020204" charset="0"/>
            </a:endParaRPr>
          </a:p>
        </p:txBody>
      </p:sp>
      <p:sp>
        <p:nvSpPr>
          <p:cNvPr id="772" name="Google Shape;772;g7cbe24c73d_1_1546"/>
          <p:cNvSpPr txBox="1">
            <a:spLocks noGrp="1"/>
          </p:cNvSpPr>
          <p:nvPr>
            <p:ph type="title"/>
          </p:nvPr>
        </p:nvSpPr>
        <p:spPr>
          <a:xfrm>
            <a:off x="457201" y="842213"/>
            <a:ext cx="11274300" cy="1245600"/>
          </a:xfrm>
          <a:prstGeom prst="rect">
            <a:avLst/>
          </a:prstGeom>
          <a:noFill/>
          <a:ln>
            <a:noFill/>
          </a:ln>
        </p:spPr>
        <p:txBody>
          <a:bodyPr spcFirstLastPara="1" wrap="square" lIns="0" tIns="45700" rIns="0" bIns="0" anchor="t" anchorCtr="0">
            <a:noAutofit/>
          </a:bodyPr>
          <a:lstStyle/>
          <a:p>
            <a:pPr>
              <a:buSzPts val="4000"/>
            </a:pPr>
            <a:r>
              <a:rPr lang="en-US" sz="4000" b="1" dirty="0">
                <a:latin typeface="Roboto" panose="020B0604020202020204" charset="0"/>
                <a:ea typeface="Roboto" panose="020B0604020202020204" charset="0"/>
              </a:rPr>
              <a:t>Employment Based GREEN CARD PROCESS </a:t>
            </a:r>
            <a:br>
              <a:rPr lang="en-US" sz="3200" dirty="0">
                <a:latin typeface="Roboto" panose="020B0604020202020204" charset="0"/>
                <a:ea typeface="Roboto" panose="020B0604020202020204" charset="0"/>
              </a:rPr>
            </a:br>
            <a:r>
              <a:rPr lang="en-US" sz="3200" dirty="0">
                <a:latin typeface="Roboto" panose="020B0604020202020204" charset="0"/>
                <a:ea typeface="Roboto" panose="020B0604020202020204" charset="0"/>
              </a:rPr>
              <a:t>– AN OVERVIEW</a:t>
            </a:r>
            <a:endParaRPr lang="en-US" dirty="0">
              <a:latin typeface="Roboto" panose="020B0604020202020204" charset="0"/>
              <a:ea typeface="Roboto" panose="020B0604020202020204" charset="0"/>
            </a:endParaRPr>
          </a:p>
        </p:txBody>
      </p:sp>
      <p:sp>
        <p:nvSpPr>
          <p:cNvPr id="773" name="Google Shape;773;g7cbe24c73d_1_1546"/>
          <p:cNvSpPr txBox="1">
            <a:spLocks noGrp="1"/>
          </p:cNvSpPr>
          <p:nvPr>
            <p:ph type="body" idx="2"/>
          </p:nvPr>
        </p:nvSpPr>
        <p:spPr>
          <a:xfrm>
            <a:off x="397255" y="2144708"/>
            <a:ext cx="3605700" cy="38862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Clr>
                <a:schemeClr val="dk1"/>
              </a:buClr>
              <a:buSzPts val="1800"/>
              <a:buNone/>
            </a:pPr>
            <a:r>
              <a:rPr lang="en-US" sz="1800" b="1" dirty="0">
                <a:latin typeface="Roboto" panose="020B0604020202020204" charset="0"/>
                <a:ea typeface="Roboto" panose="020B0604020202020204" charset="0"/>
              </a:rPr>
              <a:t>I-140 – The First Step</a:t>
            </a:r>
            <a:endParaRPr dirty="0">
              <a:latin typeface="Roboto" panose="020B0604020202020204" charset="0"/>
              <a:ea typeface="Roboto" panose="020B0604020202020204" charset="0"/>
            </a:endParaRPr>
          </a:p>
          <a:p>
            <a:pPr marL="342900" lvl="0" indent="-342900" algn="l" rtl="0">
              <a:spcBef>
                <a:spcPts val="280"/>
              </a:spcBef>
              <a:spcAft>
                <a:spcPts val="0"/>
              </a:spcAft>
              <a:buClr>
                <a:schemeClr val="dk1"/>
              </a:buClr>
              <a:buSzPts val="1400"/>
              <a:buFont typeface="Arial"/>
              <a:buChar char="•"/>
            </a:pPr>
            <a:r>
              <a:rPr lang="en-US" sz="1400" dirty="0">
                <a:latin typeface="Roboto" panose="020B0604020202020204" charset="0"/>
                <a:ea typeface="Roboto" panose="020B0604020202020204" charset="0"/>
              </a:rPr>
              <a:t>This is the </a:t>
            </a:r>
            <a:r>
              <a:rPr lang="en-US" sz="1400" u="sng" dirty="0">
                <a:latin typeface="Roboto" panose="020B0604020202020204" charset="0"/>
                <a:ea typeface="Roboto" panose="020B0604020202020204" charset="0"/>
              </a:rPr>
              <a:t>substantive portion</a:t>
            </a:r>
            <a:r>
              <a:rPr lang="en-US" sz="1400" dirty="0">
                <a:latin typeface="Roboto" panose="020B0604020202020204" charset="0"/>
                <a:ea typeface="Roboto" panose="020B0604020202020204" charset="0"/>
              </a:rPr>
              <a:t> of the green card application.</a:t>
            </a:r>
          </a:p>
          <a:p>
            <a:pPr marL="342900" indent="-342900">
              <a:spcBef>
                <a:spcPts val="280"/>
              </a:spcBef>
              <a:buSzPts val="1400"/>
              <a:buChar char="•"/>
            </a:pPr>
            <a:r>
              <a:rPr lang="en-US" sz="1400" dirty="0">
                <a:latin typeface="Roboto" panose="020B0604020202020204" charset="0"/>
                <a:ea typeface="Roboto" panose="020B0604020202020204" charset="0"/>
              </a:rPr>
              <a:t>Generally filed by the Employer on behalf of the Employee (with the exception of those types of I-140s which can be self-petitioned)</a:t>
            </a:r>
          </a:p>
          <a:p>
            <a:pPr marL="0" indent="0">
              <a:spcBef>
                <a:spcPts val="280"/>
              </a:spcBef>
              <a:buSzPts val="1400"/>
            </a:pPr>
            <a:endParaRPr lang="en-US" sz="1400" dirty="0"/>
          </a:p>
        </p:txBody>
      </p:sp>
      <p:sp>
        <p:nvSpPr>
          <p:cNvPr id="774" name="Google Shape;774;g7cbe24c73d_1_1546"/>
          <p:cNvSpPr txBox="1">
            <a:spLocks noGrp="1"/>
          </p:cNvSpPr>
          <p:nvPr>
            <p:ph type="body" idx="3"/>
          </p:nvPr>
        </p:nvSpPr>
        <p:spPr>
          <a:xfrm>
            <a:off x="4201624" y="2144708"/>
            <a:ext cx="3605700" cy="3886200"/>
          </a:xfrm>
          <a:prstGeom prst="rect">
            <a:avLst/>
          </a:prstGeom>
          <a:noFill/>
          <a:ln>
            <a:noFill/>
          </a:ln>
        </p:spPr>
        <p:txBody>
          <a:bodyPr spcFirstLastPara="1" wrap="square" lIns="91425" tIns="0" rIns="0" bIns="0" anchor="t" anchorCtr="0">
            <a:noAutofit/>
          </a:bodyPr>
          <a:lstStyle/>
          <a:p>
            <a:pPr marL="0" lvl="0" indent="0" algn="l" rtl="0">
              <a:spcBef>
                <a:spcPts val="0"/>
              </a:spcBef>
              <a:spcAft>
                <a:spcPts val="0"/>
              </a:spcAft>
              <a:buClr>
                <a:schemeClr val="dk1"/>
              </a:buClr>
              <a:buSzPts val="1800"/>
              <a:buNone/>
            </a:pPr>
            <a:r>
              <a:rPr lang="en-US" sz="1800" b="1" dirty="0">
                <a:latin typeface="Roboto" panose="020B0604020202020204" charset="0"/>
                <a:ea typeface="Roboto" panose="020B0604020202020204" charset="0"/>
              </a:rPr>
              <a:t>I-485 – The Second &amp; Final Step</a:t>
            </a:r>
            <a:endParaRPr dirty="0">
              <a:latin typeface="Roboto" panose="020B0604020202020204" charset="0"/>
              <a:ea typeface="Roboto" panose="020B0604020202020204" charset="0"/>
            </a:endParaRPr>
          </a:p>
          <a:p>
            <a:pPr marL="342900" indent="-342900">
              <a:spcBef>
                <a:spcPts val="280"/>
              </a:spcBef>
              <a:buSzPts val="1400"/>
              <a:buFont typeface="Arial"/>
              <a:buChar char="•"/>
            </a:pPr>
            <a:r>
              <a:rPr lang="en-US" sz="1400" dirty="0">
                <a:solidFill>
                  <a:srgbClr val="FF0000"/>
                </a:solidFill>
                <a:latin typeface="Roboto" panose="020B0604020202020204" charset="0"/>
                <a:ea typeface="Roboto" panose="020B0604020202020204" charset="0"/>
              </a:rPr>
              <a:t>NOTE: Can only move on to this Step when your Priority Date is "current" according to the monthly Visa Bulletin issued by U.S. State Dept</a:t>
            </a:r>
            <a:endParaRPr lang="en-US" sz="1400" dirty="0">
              <a:latin typeface="Roboto" panose="020B0604020202020204" charset="0"/>
              <a:ea typeface="Roboto" panose="020B0604020202020204" charset="0"/>
            </a:endParaRPr>
          </a:p>
          <a:p>
            <a:pPr marL="342900" lvl="0" indent="-342900" algn="l">
              <a:spcBef>
                <a:spcPts val="280"/>
              </a:spcBef>
              <a:spcAft>
                <a:spcPts val="0"/>
              </a:spcAft>
              <a:buClr>
                <a:schemeClr val="dk1"/>
              </a:buClr>
              <a:buSzPts val="1400"/>
              <a:buFont typeface="Arial"/>
              <a:buChar char="•"/>
            </a:pPr>
            <a:r>
              <a:rPr lang="en-US" sz="1400" dirty="0">
                <a:latin typeface="Roboto" panose="020B0604020202020204" charset="0"/>
                <a:ea typeface="Roboto" panose="020B0604020202020204" charset="0"/>
              </a:rPr>
              <a:t>Involves a standard background check.</a:t>
            </a:r>
            <a:endParaRPr dirty="0">
              <a:latin typeface="Roboto" panose="020B0604020202020204" charset="0"/>
              <a:ea typeface="Roboto" panose="020B0604020202020204" charset="0"/>
            </a:endParaRPr>
          </a:p>
          <a:p>
            <a:pPr marL="342900" indent="-342900">
              <a:spcBef>
                <a:spcPts val="280"/>
              </a:spcBef>
              <a:buSzPts val="1400"/>
              <a:buFont typeface="Arial"/>
              <a:buChar char="•"/>
            </a:pPr>
            <a:r>
              <a:rPr lang="en-US" sz="1400" dirty="0">
                <a:latin typeface="Roboto" panose="020B0604020202020204" charset="0"/>
                <a:ea typeface="Roboto" panose="020B0604020202020204" charset="0"/>
              </a:rPr>
              <a:t>At the same time, you may request employment authorization and advance parole travel permission for yourself and spouse and children.</a:t>
            </a:r>
            <a:endParaRPr dirty="0">
              <a:latin typeface="Roboto" panose="020B0604020202020204" charset="0"/>
              <a:ea typeface="Roboto" panose="020B0604020202020204" charset="0"/>
            </a:endParaRPr>
          </a:p>
          <a:p>
            <a:pPr marL="342900" indent="-342900">
              <a:spcBef>
                <a:spcPts val="280"/>
              </a:spcBef>
              <a:buSzPts val="1400"/>
              <a:buFont typeface="Arial"/>
              <a:buChar char="•"/>
            </a:pPr>
            <a:r>
              <a:rPr lang="en-US" sz="1400" dirty="0">
                <a:latin typeface="Roboto" panose="020B0604020202020204" charset="0"/>
                <a:ea typeface="Roboto" panose="020B0604020202020204" charset="0"/>
              </a:rPr>
              <a:t>EAD &amp; AP typically issued within 5-7 months.</a:t>
            </a:r>
            <a:endParaRPr dirty="0">
              <a:latin typeface="Roboto" panose="020B0604020202020204" charset="0"/>
              <a:ea typeface="Roboto" panose="020B0604020202020204" charset="0"/>
            </a:endParaRPr>
          </a:p>
          <a:p>
            <a:pPr marL="1085850" lvl="1" indent="-342900">
              <a:spcBef>
                <a:spcPts val="240"/>
              </a:spcBef>
              <a:buSzPts val="1200"/>
              <a:buFont typeface="Arial"/>
              <a:buChar char="•"/>
            </a:pPr>
            <a:r>
              <a:rPr lang="en-US" sz="1200" u="sng" dirty="0">
                <a:latin typeface="Roboto" panose="020B0604020202020204" charset="0"/>
                <a:ea typeface="Roboto" panose="020B0604020202020204" charset="0"/>
              </a:rPr>
              <a:t>NOTE</a:t>
            </a:r>
            <a:r>
              <a:rPr lang="en-US" sz="1200" dirty="0">
                <a:latin typeface="Roboto" panose="020B0604020202020204" charset="0"/>
                <a:ea typeface="Roboto" panose="020B0604020202020204" charset="0"/>
              </a:rPr>
              <a:t>: While I-485 application is pending, certain visa holders should not travel outside of U.S. until AP is issued.</a:t>
            </a:r>
            <a:endParaRPr dirty="0">
              <a:latin typeface="Roboto" panose="020B0604020202020204" charset="0"/>
              <a:ea typeface="Roboto" panose="020B0604020202020204" charset="0"/>
            </a:endParaRPr>
          </a:p>
          <a:p>
            <a:pPr marL="342900" indent="-342900">
              <a:spcBef>
                <a:spcPts val="280"/>
              </a:spcBef>
              <a:buSzPts val="1400"/>
              <a:buFont typeface="Arial"/>
              <a:buChar char="•"/>
            </a:pPr>
            <a:r>
              <a:rPr lang="en-US" sz="1400" dirty="0">
                <a:latin typeface="Roboto" panose="020B0604020202020204" charset="0"/>
                <a:ea typeface="Roboto" panose="020B0604020202020204" charset="0"/>
              </a:rPr>
              <a:t>The applicant &amp; family members will be called in to the USCIS Field Office to attend an in-person interview. </a:t>
            </a:r>
            <a:endParaRPr lang="en-US" dirty="0">
              <a:latin typeface="Roboto" panose="020B0604020202020204" charset="0"/>
              <a:ea typeface="Roboto" panose="020B0604020202020204" charset="0"/>
            </a:endParaRPr>
          </a:p>
          <a:p>
            <a:pPr marL="342900" indent="-342900">
              <a:spcBef>
                <a:spcPts val="280"/>
              </a:spcBef>
              <a:buSzPts val="1400"/>
              <a:buFont typeface="Arial"/>
              <a:buChar char="•"/>
            </a:pPr>
            <a:endParaRPr lang="en-US" sz="1400" dirty="0">
              <a:solidFill>
                <a:srgbClr val="FF0000"/>
              </a:solidFill>
            </a:endParaRPr>
          </a:p>
        </p:txBody>
      </p:sp>
      <p:pic>
        <p:nvPicPr>
          <p:cNvPr id="775" name="Google Shape;775;g7cbe24c73d_1_1546"/>
          <p:cNvPicPr preferRelativeResize="0">
            <a:picLocks noGrp="1"/>
          </p:cNvPicPr>
          <p:nvPr>
            <p:ph type="body" idx="4"/>
          </p:nvPr>
        </p:nvPicPr>
        <p:blipFill rotWithShape="1">
          <a:blip r:embed="rId3">
            <a:alphaModFix/>
          </a:blip>
          <a:srcRect/>
          <a:stretch/>
        </p:blipFill>
        <p:spPr>
          <a:xfrm>
            <a:off x="8197071" y="2660074"/>
            <a:ext cx="3847200" cy="2847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2"/>
          <p:cNvSpPr txBox="1">
            <a:spLocks noGrp="1"/>
          </p:cNvSpPr>
          <p:nvPr>
            <p:ph type="title"/>
          </p:nvPr>
        </p:nvSpPr>
        <p:spPr>
          <a:xfrm>
            <a:off x="457201" y="842213"/>
            <a:ext cx="11125199" cy="1245590"/>
          </a:xfrm>
          <a:prstGeom prst="rect">
            <a:avLst/>
          </a:prstGeom>
          <a:noFill/>
          <a:ln>
            <a:noFill/>
          </a:ln>
        </p:spPr>
        <p:txBody>
          <a:bodyPr spcFirstLastPara="1" wrap="square" lIns="0" tIns="45700" rIns="0" bIns="0" anchor="t" anchorCtr="0">
            <a:noAutofit/>
          </a:bodyPr>
          <a:lstStyle/>
          <a:p>
            <a:pPr>
              <a:buSzPts val="4800"/>
            </a:pPr>
            <a:r>
              <a:rPr lang="en-US" sz="4800" b="1" dirty="0">
                <a:latin typeface="Roboto" panose="020B0604020202020204" charset="0"/>
                <a:ea typeface="Roboto" panose="020B0604020202020204" charset="0"/>
              </a:rPr>
              <a:t>WHAT TO WATCH IN 2020</a:t>
            </a:r>
          </a:p>
        </p:txBody>
      </p:sp>
      <p:sp>
        <p:nvSpPr>
          <p:cNvPr id="609" name="Google Shape;609;p12"/>
          <p:cNvSpPr txBox="1">
            <a:spLocks noGrp="1"/>
          </p:cNvSpPr>
          <p:nvPr>
            <p:ph type="body" idx="1"/>
          </p:nvPr>
        </p:nvSpPr>
        <p:spPr>
          <a:xfrm>
            <a:off x="307979" y="1086416"/>
            <a:ext cx="11274421" cy="486482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400"/>
              <a:buNone/>
            </a:pPr>
            <a:endParaRPr lang="en-US" sz="2400" dirty="0">
              <a:solidFill>
                <a:srgbClr val="26A72D"/>
              </a:solidFill>
            </a:endParaRPr>
          </a:p>
          <a:p>
            <a:pPr marL="342900" indent="-342900">
              <a:spcBef>
                <a:spcPts val="2280"/>
              </a:spcBef>
              <a:buSzPts val="2400"/>
            </a:pPr>
            <a:r>
              <a:rPr lang="en-US" sz="2200" dirty="0">
                <a:latin typeface="Roboto" panose="020B0604020202020204" charset="0"/>
                <a:ea typeface="Roboto" panose="020B0604020202020204" charset="0"/>
              </a:rPr>
              <a:t>Possible elimination of the </a:t>
            </a:r>
            <a:r>
              <a:rPr lang="en-US" sz="2200" u="sng" dirty="0">
                <a:latin typeface="Roboto" panose="020B0604020202020204" charset="0"/>
                <a:ea typeface="Roboto" panose="020B0604020202020204" charset="0"/>
              </a:rPr>
              <a:t>H-4 EAD program</a:t>
            </a:r>
          </a:p>
          <a:p>
            <a:pPr marL="342900" indent="-342900">
              <a:spcBef>
                <a:spcPts val="2280"/>
              </a:spcBef>
              <a:buSzPts val="2400"/>
            </a:pPr>
            <a:r>
              <a:rPr lang="en-US" sz="2200" u="sng" dirty="0">
                <a:latin typeface="Roboto" panose="020B0604020202020204" charset="0"/>
                <a:ea typeface="Roboto" panose="020B0604020202020204" charset="0"/>
              </a:rPr>
              <a:t>Public Charge Rule</a:t>
            </a:r>
            <a:r>
              <a:rPr lang="en-US" sz="2200" dirty="0">
                <a:latin typeface="Roboto" panose="020B0604020202020204" charset="0"/>
                <a:ea typeface="Roboto" panose="020B0604020202020204" charset="0"/>
              </a:rPr>
              <a:t>: On January 27, 2020 the Supreme Court lifted the injunction on DHS’ “Public Charge Rule”. USCIS has announced that the rule will become effective on February 24, 2020.</a:t>
            </a:r>
          </a:p>
          <a:p>
            <a:pPr marL="342900" indent="-342900">
              <a:spcBef>
                <a:spcPts val="2280"/>
              </a:spcBef>
              <a:buSzPts val="2400"/>
            </a:pPr>
            <a:r>
              <a:rPr lang="en-US" sz="2200" u="sng" dirty="0">
                <a:latin typeface="Roboto" panose="020B0604020202020204" charset="0"/>
                <a:ea typeface="Roboto" panose="020B0604020202020204" charset="0"/>
              </a:rPr>
              <a:t>New Countries Added to Travel Ban</a:t>
            </a:r>
            <a:r>
              <a:rPr lang="en-US" sz="2200" dirty="0">
                <a:latin typeface="Roboto" panose="020B0604020202020204" charset="0"/>
                <a:ea typeface="Roboto" panose="020B0604020202020204" charset="0"/>
              </a:rPr>
              <a:t>: On January 31, 2020, the Trump Administration expanded the travel ban to include 6 additional countries: Eritrea, Kyrgyzstan, Myanmar, Nigeria, Sudan, and Tanzania.</a:t>
            </a:r>
          </a:p>
          <a:p>
            <a:pPr marL="342900" indent="-342900">
              <a:spcBef>
                <a:spcPts val="2280"/>
              </a:spcBef>
              <a:buSzPts val="2400"/>
            </a:pPr>
            <a:r>
              <a:rPr lang="en-US" sz="2200" u="sng" dirty="0">
                <a:latin typeface="Roboto" panose="020B0604020202020204" charset="0"/>
                <a:ea typeface="Roboto" panose="020B0604020202020204" charset="0"/>
              </a:rPr>
              <a:t>Temporary Travel Restriction from China due to coronavirus outbreak</a:t>
            </a:r>
            <a:r>
              <a:rPr lang="en-US" sz="2200" dirty="0">
                <a:latin typeface="Roboto" panose="020B0604020202020204" charset="0"/>
                <a:ea typeface="Roboto" panose="020B0604020202020204" charset="0"/>
              </a:rPr>
              <a:t>: On January 31, 2020, President Trump signed an order for the U.S. to deny entry to all foreign nationals who have traveled to China within the past 2 weeks, aside from the immediate family of U.S. citizens. </a:t>
            </a:r>
          </a:p>
        </p:txBody>
      </p:sp>
      <p:sp>
        <p:nvSpPr>
          <p:cNvPr id="610" name="Google Shape;610;p12"/>
          <p:cNvSpPr txBox="1">
            <a:spLocks noGrp="1"/>
          </p:cNvSpPr>
          <p:nvPr>
            <p:ph type="body" idx="2"/>
          </p:nvPr>
        </p:nvSpPr>
        <p:spPr>
          <a:xfrm>
            <a:off x="457202" y="457201"/>
            <a:ext cx="11274300" cy="32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1DA1F2"/>
              </a:buClr>
              <a:buSzPts val="2000"/>
              <a:buNone/>
            </a:pPr>
            <a:r>
              <a:rPr lang="en-US" dirty="0">
                <a:solidFill>
                  <a:srgbClr val="26A72D"/>
                </a:solidFill>
                <a:latin typeface="Roboto" panose="020B0604020202020204" charset="0"/>
                <a:ea typeface="Roboto" panose="020B0604020202020204" charset="0"/>
              </a:rPr>
              <a:t>US IMMIGRATION UPDATE</a:t>
            </a:r>
            <a:endParaRPr dirty="0">
              <a:solidFill>
                <a:srgbClr val="26A72D"/>
              </a:solidFill>
              <a:latin typeface="Roboto" panose="020B0604020202020204" charset="0"/>
              <a:ea typeface="Robot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24"/>
          <p:cNvSpPr txBox="1"/>
          <p:nvPr/>
        </p:nvSpPr>
        <p:spPr>
          <a:xfrm>
            <a:off x="2391425" y="1075944"/>
            <a:ext cx="740597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dirty="0">
                <a:solidFill>
                  <a:schemeClr val="lt1"/>
                </a:solidFill>
                <a:latin typeface="Roboto" panose="020B0604020202020204" charset="0"/>
                <a:ea typeface="Roboto" panose="020B0604020202020204" charset="0"/>
                <a:cs typeface="Century Gothic"/>
                <a:sym typeface="Century Gothic"/>
              </a:rPr>
              <a:t>THANK YOU!</a:t>
            </a:r>
            <a:endParaRPr dirty="0">
              <a:latin typeface="Roboto" panose="020B0604020202020204" charset="0"/>
              <a:ea typeface="Roboto" panose="020B0604020202020204" charset="0"/>
            </a:endParaRPr>
          </a:p>
        </p:txBody>
      </p:sp>
      <p:sp>
        <p:nvSpPr>
          <p:cNvPr id="730" name="Google Shape;730;p24"/>
          <p:cNvSpPr/>
          <p:nvPr/>
        </p:nvSpPr>
        <p:spPr>
          <a:xfrm>
            <a:off x="4236720" y="4558715"/>
            <a:ext cx="60928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531"/>
        <p:cNvGrpSpPr/>
        <p:nvPr/>
      </p:nvGrpSpPr>
      <p:grpSpPr>
        <a:xfrm>
          <a:off x="0" y="0"/>
          <a:ext cx="0" cy="0"/>
          <a:chOff x="0" y="0"/>
          <a:chExt cx="0" cy="0"/>
        </a:xfrm>
      </p:grpSpPr>
      <p:sp>
        <p:nvSpPr>
          <p:cNvPr id="532" name="Google Shape;532;p3"/>
          <p:cNvSpPr txBox="1">
            <a:spLocks noGrp="1"/>
          </p:cNvSpPr>
          <p:nvPr>
            <p:ph type="title"/>
          </p:nvPr>
        </p:nvSpPr>
        <p:spPr>
          <a:xfrm>
            <a:off x="457202" y="1828800"/>
            <a:ext cx="11274300" cy="3200400"/>
          </a:xfrm>
          <a:prstGeom prst="rect">
            <a:avLst/>
          </a:prstGeom>
          <a:noFill/>
          <a:ln>
            <a:noFill/>
          </a:ln>
        </p:spPr>
        <p:txBody>
          <a:bodyPr spcFirstLastPara="1" wrap="square" lIns="0" tIns="45700" rIns="0" bIns="0" anchor="ctr" anchorCtr="0">
            <a:noAutofit/>
          </a:bodyPr>
          <a:lstStyle/>
          <a:p>
            <a:pPr marL="0" lvl="0" indent="0" algn="ctr" rtl="0">
              <a:lnSpc>
                <a:spcPct val="70000"/>
              </a:lnSpc>
              <a:spcBef>
                <a:spcPts val="0"/>
              </a:spcBef>
              <a:spcAft>
                <a:spcPts val="0"/>
              </a:spcAft>
              <a:buClr>
                <a:schemeClr val="accent2"/>
              </a:buClr>
              <a:buSzPts val="8800"/>
              <a:buFont typeface="Century Gothic"/>
              <a:buNone/>
            </a:pPr>
            <a:r>
              <a:rPr lang="en-US" dirty="0">
                <a:solidFill>
                  <a:srgbClr val="92D050"/>
                </a:solidFill>
                <a:latin typeface="Roboto" panose="020B0604020202020204" charset="0"/>
                <a:ea typeface="Roboto" panose="020B0604020202020204" charset="0"/>
              </a:rPr>
              <a:t>H-1B CAP &amp;</a:t>
            </a:r>
            <a:endParaRPr dirty="0">
              <a:solidFill>
                <a:srgbClr val="92D050"/>
              </a:solidFill>
              <a:latin typeface="Roboto" panose="020B0604020202020204" charset="0"/>
              <a:ea typeface="Roboto" panose="020B0604020202020204" charset="0"/>
            </a:endParaRPr>
          </a:p>
          <a:p>
            <a:pPr marL="0" lvl="0" indent="0" algn="ctr" rtl="0">
              <a:lnSpc>
                <a:spcPct val="70000"/>
              </a:lnSpc>
              <a:spcBef>
                <a:spcPts val="0"/>
              </a:spcBef>
              <a:spcAft>
                <a:spcPts val="0"/>
              </a:spcAft>
              <a:buClr>
                <a:schemeClr val="accent2"/>
              </a:buClr>
              <a:buSzPts val="8800"/>
              <a:buFont typeface="Century Gothic"/>
              <a:buNone/>
            </a:pPr>
            <a:r>
              <a:rPr lang="en-US" dirty="0">
                <a:latin typeface="Roboto" panose="020B0604020202020204" charset="0"/>
                <a:ea typeface="Roboto" panose="020B0604020202020204" charset="0"/>
              </a:rPr>
              <a:t>PRE-REGISTRATION</a:t>
            </a:r>
            <a:endParaRPr dirty="0">
              <a:latin typeface="Roboto" panose="020B0604020202020204" charset="0"/>
              <a:ea typeface="Robot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23"/>
          <p:cNvSpPr txBox="1">
            <a:spLocks noGrp="1"/>
          </p:cNvSpPr>
          <p:nvPr>
            <p:ph type="title"/>
          </p:nvPr>
        </p:nvSpPr>
        <p:spPr>
          <a:xfrm>
            <a:off x="457202" y="1828800"/>
            <a:ext cx="11274420" cy="3200400"/>
          </a:xfrm>
          <a:prstGeom prst="rect">
            <a:avLst/>
          </a:prstGeom>
          <a:noFill/>
          <a:ln>
            <a:noFill/>
          </a:ln>
        </p:spPr>
        <p:txBody>
          <a:bodyPr spcFirstLastPara="1" wrap="square" lIns="0" tIns="45700" rIns="0" bIns="0" anchor="ctr" anchorCtr="0">
            <a:noAutofit/>
          </a:bodyPr>
          <a:lstStyle/>
          <a:p>
            <a:pPr marL="0" lvl="0" indent="0" algn="ctr" rtl="0">
              <a:lnSpc>
                <a:spcPct val="70000"/>
              </a:lnSpc>
              <a:spcBef>
                <a:spcPts val="0"/>
              </a:spcBef>
              <a:spcAft>
                <a:spcPts val="0"/>
              </a:spcAft>
              <a:buClr>
                <a:schemeClr val="accent2"/>
              </a:buClr>
              <a:buSzPts val="8800"/>
              <a:buFont typeface="Century Gothic"/>
              <a:buNone/>
            </a:pPr>
            <a:r>
              <a:rPr lang="en-US" dirty="0">
                <a:solidFill>
                  <a:srgbClr val="92D050"/>
                </a:solidFill>
                <a:latin typeface="Roboto" panose="020B0604020202020204" charset="0"/>
                <a:ea typeface="Roboto" panose="020B0604020202020204" charset="0"/>
              </a:rPr>
              <a:t>QUESTIONS</a:t>
            </a:r>
            <a:r>
              <a:rPr lang="en-US" dirty="0">
                <a:latin typeface="Roboto" panose="020B0604020202020204" charset="0"/>
                <a:ea typeface="Roboto" panose="020B0604020202020204" charset="0"/>
              </a:rPr>
              <a:t>?</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ANSWERS</a:t>
            </a:r>
            <a:r>
              <a:rPr lang="en-US" dirty="0">
                <a:solidFill>
                  <a:srgbClr val="92D050"/>
                </a:solidFill>
                <a:latin typeface="Roboto" panose="020B0604020202020204" charset="0"/>
                <a:ea typeface="Roboto" panose="020B0604020202020204" charset="0"/>
              </a:rPr>
              <a:t>!</a:t>
            </a:r>
            <a:endParaRPr dirty="0">
              <a:solidFill>
                <a:srgbClr val="92D050"/>
              </a:solidFill>
              <a:latin typeface="Roboto" panose="020B0604020202020204" charset="0"/>
              <a:ea typeface="Robot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
          <p:cNvSpPr txBox="1">
            <a:spLocks noGrp="1"/>
          </p:cNvSpPr>
          <p:nvPr>
            <p:ph type="title"/>
          </p:nvPr>
        </p:nvSpPr>
        <p:spPr>
          <a:xfrm>
            <a:off x="457201" y="842212"/>
            <a:ext cx="3605742" cy="5558588"/>
          </a:xfrm>
          <a:prstGeom prst="rect">
            <a:avLst/>
          </a:prstGeom>
          <a:noFill/>
          <a:ln>
            <a:noFill/>
          </a:ln>
        </p:spPr>
        <p:txBody>
          <a:bodyPr spcFirstLastPara="1" wrap="square" lIns="0" tIns="45700" rIns="0" bIns="0" anchor="t" anchorCtr="0">
            <a:noAutofit/>
          </a:bodyPr>
          <a:lstStyle/>
          <a:p>
            <a:pPr marL="0" lvl="0" indent="0" algn="l" rtl="0">
              <a:lnSpc>
                <a:spcPct val="70000"/>
              </a:lnSpc>
              <a:spcBef>
                <a:spcPts val="0"/>
              </a:spcBef>
              <a:spcAft>
                <a:spcPts val="0"/>
              </a:spcAft>
              <a:buClr>
                <a:schemeClr val="dk1"/>
              </a:buClr>
              <a:buSzPts val="7200"/>
              <a:buFont typeface="Century Gothic"/>
              <a:buNone/>
            </a:pPr>
            <a:r>
              <a:rPr lang="en-US" sz="7200" dirty="0">
                <a:latin typeface="Roboto" panose="020B0604020202020204" charset="0"/>
                <a:ea typeface="Roboto" panose="020B0604020202020204" charset="0"/>
              </a:rPr>
              <a:t>H-1B BASICS</a:t>
            </a:r>
            <a:endParaRPr dirty="0">
              <a:latin typeface="Roboto" panose="020B0604020202020204" charset="0"/>
              <a:ea typeface="Roboto" panose="020B0604020202020204" charset="0"/>
            </a:endParaRPr>
          </a:p>
        </p:txBody>
      </p:sp>
      <p:sp>
        <p:nvSpPr>
          <p:cNvPr id="538" name="Google Shape;538;p6"/>
          <p:cNvSpPr txBox="1">
            <a:spLocks noGrp="1"/>
          </p:cNvSpPr>
          <p:nvPr>
            <p:ph type="body" idx="2"/>
          </p:nvPr>
        </p:nvSpPr>
        <p:spPr>
          <a:xfrm>
            <a:off x="5978501" y="457202"/>
            <a:ext cx="6210324" cy="1861220"/>
          </a:xfrm>
          <a:prstGeom prst="rect">
            <a:avLst/>
          </a:prstGeom>
          <a:solidFill>
            <a:schemeClr val="lt2">
              <a:alpha val="89803"/>
            </a:schemeClr>
          </a:solidFill>
          <a:ln>
            <a:noFill/>
          </a:ln>
        </p:spPr>
        <p:txBody>
          <a:bodyPr spcFirstLastPara="1" wrap="square" lIns="274300" tIns="91425" rIns="274300" bIns="0" anchor="t" anchorCtr="0">
            <a:noAutofit/>
          </a:bodyPr>
          <a:lstStyle/>
          <a:p>
            <a:pPr marL="0" lvl="0" indent="0" algn="l" rtl="0">
              <a:spcBef>
                <a:spcPts val="0"/>
              </a:spcBef>
              <a:spcAft>
                <a:spcPts val="0"/>
              </a:spcAft>
              <a:buClr>
                <a:schemeClr val="dk1"/>
              </a:buClr>
              <a:buSzPts val="1600"/>
              <a:buNone/>
            </a:pPr>
            <a:r>
              <a:rPr lang="en-US" dirty="0">
                <a:latin typeface="Roboto" panose="020B0604020202020204" charset="0"/>
                <a:ea typeface="Roboto" panose="020B0604020202020204" charset="0"/>
              </a:rPr>
              <a:t>“Specialty occupation visa”</a:t>
            </a:r>
            <a:endParaRPr dirty="0">
              <a:latin typeface="Roboto" panose="020B0604020202020204" charset="0"/>
              <a:ea typeface="Roboto" panose="020B0604020202020204" charset="0"/>
            </a:endParaRPr>
          </a:p>
          <a:p>
            <a:pPr marL="0" lvl="0" indent="0" algn="l" rtl="0">
              <a:spcBef>
                <a:spcPts val="320"/>
              </a:spcBef>
              <a:spcAft>
                <a:spcPts val="0"/>
              </a:spcAft>
              <a:buClr>
                <a:schemeClr val="dk1"/>
              </a:buClr>
              <a:buSzPts val="1600"/>
              <a:buNone/>
            </a:pPr>
            <a:endParaRPr dirty="0">
              <a:latin typeface="Roboto" panose="020B0604020202020204" charset="0"/>
              <a:ea typeface="Roboto" panose="020B0604020202020204" charset="0"/>
            </a:endParaRPr>
          </a:p>
          <a:p>
            <a:pPr marL="0" lvl="0" indent="0" algn="l" rtl="0">
              <a:spcBef>
                <a:spcPts val="320"/>
              </a:spcBef>
              <a:spcAft>
                <a:spcPts val="0"/>
              </a:spcAft>
              <a:buClr>
                <a:schemeClr val="dk1"/>
              </a:buClr>
              <a:buSzPts val="1600"/>
              <a:buNone/>
            </a:pPr>
            <a:r>
              <a:rPr lang="en-US" dirty="0">
                <a:latin typeface="Roboto" panose="020B0604020202020204" charset="0"/>
                <a:ea typeface="Roboto" panose="020B0604020202020204" charset="0"/>
              </a:rPr>
              <a:t>Generally requires at least a U.S. Bachelor’s degree (or equivalent) in a field related to the offered role</a:t>
            </a:r>
            <a:endParaRPr dirty="0">
              <a:latin typeface="Roboto" panose="020B0604020202020204" charset="0"/>
              <a:ea typeface="Roboto" panose="020B0604020202020204" charset="0"/>
            </a:endParaRPr>
          </a:p>
          <a:p>
            <a:pPr marL="0" lvl="0" indent="0" algn="l" rtl="0">
              <a:spcBef>
                <a:spcPts val="320"/>
              </a:spcBef>
              <a:spcAft>
                <a:spcPts val="0"/>
              </a:spcAft>
              <a:buClr>
                <a:schemeClr val="dk1"/>
              </a:buClr>
              <a:buSzPts val="1600"/>
              <a:buNone/>
            </a:pPr>
            <a:endParaRPr dirty="0">
              <a:latin typeface="Roboto" panose="020B0604020202020204" charset="0"/>
              <a:ea typeface="Roboto" panose="020B0604020202020204" charset="0"/>
            </a:endParaRPr>
          </a:p>
          <a:p>
            <a:pPr marL="0" lvl="0" indent="0" algn="l" rtl="0">
              <a:spcBef>
                <a:spcPts val="320"/>
              </a:spcBef>
              <a:spcAft>
                <a:spcPts val="0"/>
              </a:spcAft>
              <a:buClr>
                <a:schemeClr val="dk1"/>
              </a:buClr>
              <a:buSzPts val="1600"/>
              <a:buNone/>
            </a:pPr>
            <a:r>
              <a:rPr lang="en-US" dirty="0">
                <a:latin typeface="Roboto" panose="020B0604020202020204" charset="0"/>
                <a:ea typeface="Roboto" panose="020B0604020202020204" charset="0"/>
              </a:rPr>
              <a:t>Both position and candidate must qualify</a:t>
            </a:r>
            <a:endParaRPr dirty="0">
              <a:latin typeface="Roboto" panose="020B0604020202020204" charset="0"/>
              <a:ea typeface="Roboto" panose="020B0604020202020204" charset="0"/>
            </a:endParaRPr>
          </a:p>
        </p:txBody>
      </p:sp>
      <p:sp>
        <p:nvSpPr>
          <p:cNvPr id="539" name="Google Shape;539;p6"/>
          <p:cNvSpPr txBox="1">
            <a:spLocks noGrp="1"/>
          </p:cNvSpPr>
          <p:nvPr>
            <p:ph type="body" idx="3"/>
          </p:nvPr>
        </p:nvSpPr>
        <p:spPr>
          <a:xfrm rot="-5400000">
            <a:off x="4759732" y="1099651"/>
            <a:ext cx="1861222" cy="576320"/>
          </a:xfrm>
          <a:prstGeom prst="rect">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600"/>
              <a:buNone/>
            </a:pPr>
            <a:r>
              <a:rPr lang="en-US" dirty="0">
                <a:latin typeface="Roboto" panose="020B0604020202020204" charset="0"/>
                <a:ea typeface="Roboto" panose="020B0604020202020204" charset="0"/>
              </a:rPr>
              <a:t>DEFINED</a:t>
            </a:r>
            <a:endParaRPr dirty="0">
              <a:latin typeface="Roboto" panose="020B0604020202020204" charset="0"/>
              <a:ea typeface="Roboto" panose="020B0604020202020204" charset="0"/>
            </a:endParaRPr>
          </a:p>
        </p:txBody>
      </p:sp>
      <p:sp>
        <p:nvSpPr>
          <p:cNvPr id="540" name="Google Shape;540;p6"/>
          <p:cNvSpPr txBox="1">
            <a:spLocks noGrp="1"/>
          </p:cNvSpPr>
          <p:nvPr>
            <p:ph type="body" idx="4"/>
          </p:nvPr>
        </p:nvSpPr>
        <p:spPr>
          <a:xfrm rot="-5400000">
            <a:off x="4788514" y="3108836"/>
            <a:ext cx="1803662" cy="576318"/>
          </a:xfrm>
          <a:prstGeom prst="rect">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600"/>
              <a:buNone/>
            </a:pPr>
            <a:r>
              <a:rPr lang="en-US" dirty="0">
                <a:latin typeface="Roboto" panose="020B0604020202020204" charset="0"/>
                <a:ea typeface="Roboto" panose="020B0604020202020204" charset="0"/>
              </a:rPr>
              <a:t>MAXIMUM</a:t>
            </a:r>
            <a:endParaRPr dirty="0">
              <a:latin typeface="Roboto" panose="020B0604020202020204" charset="0"/>
              <a:ea typeface="Roboto" panose="020B0604020202020204" charset="0"/>
            </a:endParaRPr>
          </a:p>
        </p:txBody>
      </p:sp>
      <p:sp>
        <p:nvSpPr>
          <p:cNvPr id="541" name="Google Shape;541;p6"/>
          <p:cNvSpPr txBox="1">
            <a:spLocks noGrp="1"/>
          </p:cNvSpPr>
          <p:nvPr>
            <p:ph type="body" idx="5"/>
          </p:nvPr>
        </p:nvSpPr>
        <p:spPr>
          <a:xfrm rot="-5400000">
            <a:off x="4759734" y="5118020"/>
            <a:ext cx="1861220" cy="576318"/>
          </a:xfrm>
          <a:prstGeom prst="rect">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600"/>
              <a:buNone/>
            </a:pPr>
            <a:r>
              <a:rPr lang="en-US" dirty="0">
                <a:latin typeface="Roboto" panose="020B0604020202020204" charset="0"/>
                <a:ea typeface="Roboto" panose="020B0604020202020204" charset="0"/>
              </a:rPr>
              <a:t>DEPENDENTS</a:t>
            </a:r>
            <a:endParaRPr dirty="0">
              <a:latin typeface="Roboto" panose="020B0604020202020204" charset="0"/>
              <a:ea typeface="Roboto" panose="020B0604020202020204" charset="0"/>
            </a:endParaRPr>
          </a:p>
        </p:txBody>
      </p:sp>
      <p:sp>
        <p:nvSpPr>
          <p:cNvPr id="542" name="Google Shape;542;p6"/>
          <p:cNvSpPr txBox="1">
            <a:spLocks noGrp="1"/>
          </p:cNvSpPr>
          <p:nvPr>
            <p:ph type="body" idx="6"/>
          </p:nvPr>
        </p:nvSpPr>
        <p:spPr>
          <a:xfrm>
            <a:off x="5978501" y="2495165"/>
            <a:ext cx="6210324" cy="1803661"/>
          </a:xfrm>
          <a:prstGeom prst="rect">
            <a:avLst/>
          </a:prstGeom>
          <a:solidFill>
            <a:schemeClr val="lt2">
              <a:alpha val="89803"/>
            </a:schemeClr>
          </a:solidFill>
          <a:ln>
            <a:noFill/>
          </a:ln>
        </p:spPr>
        <p:txBody>
          <a:bodyPr spcFirstLastPara="1" wrap="square" lIns="274300" tIns="91425" rIns="274300" bIns="0" anchor="t" anchorCtr="0">
            <a:noAutofit/>
          </a:bodyPr>
          <a:lstStyle/>
          <a:p>
            <a:pPr marL="0" lvl="0" indent="0" algn="l" rtl="0">
              <a:spcBef>
                <a:spcPts val="0"/>
              </a:spcBef>
              <a:spcAft>
                <a:spcPts val="0"/>
              </a:spcAft>
              <a:buClr>
                <a:schemeClr val="dk1"/>
              </a:buClr>
              <a:buSzPts val="1600"/>
              <a:buNone/>
            </a:pPr>
            <a:r>
              <a:rPr lang="en-US" dirty="0">
                <a:latin typeface="Roboto" panose="020B0604020202020204" charset="0"/>
                <a:ea typeface="Roboto" panose="020B0604020202020204" charset="0"/>
              </a:rPr>
              <a:t>6 year limit</a:t>
            </a:r>
            <a:endParaRPr dirty="0">
              <a:latin typeface="Roboto" panose="020B0604020202020204" charset="0"/>
              <a:ea typeface="Roboto" panose="020B0604020202020204" charset="0"/>
            </a:endParaRPr>
          </a:p>
          <a:p>
            <a:pPr marL="0" lvl="0" indent="0" algn="l" rtl="0">
              <a:spcBef>
                <a:spcPts val="320"/>
              </a:spcBef>
              <a:spcAft>
                <a:spcPts val="0"/>
              </a:spcAft>
              <a:buClr>
                <a:schemeClr val="dk1"/>
              </a:buClr>
              <a:buSzPts val="1600"/>
              <a:buNone/>
            </a:pPr>
            <a:endParaRPr dirty="0">
              <a:latin typeface="Roboto" panose="020B0604020202020204" charset="0"/>
              <a:ea typeface="Roboto" panose="020B0604020202020204" charset="0"/>
            </a:endParaRPr>
          </a:p>
          <a:p>
            <a:pPr marL="0" lvl="0" indent="0" algn="l" rtl="0">
              <a:spcBef>
                <a:spcPts val="320"/>
              </a:spcBef>
              <a:spcAft>
                <a:spcPts val="0"/>
              </a:spcAft>
              <a:buClr>
                <a:schemeClr val="dk1"/>
              </a:buClr>
              <a:buSzPts val="1600"/>
              <a:buNone/>
            </a:pPr>
            <a:r>
              <a:rPr lang="en-US" dirty="0">
                <a:latin typeface="Roboto" panose="020B0604020202020204" charset="0"/>
                <a:ea typeface="Roboto" panose="020B0604020202020204" charset="0"/>
              </a:rPr>
              <a:t>Prior time spent in L-1 status </a:t>
            </a:r>
            <a:r>
              <a:rPr lang="en-US" b="1" dirty="0">
                <a:latin typeface="Roboto" panose="020B0604020202020204" charset="0"/>
                <a:ea typeface="Roboto" panose="020B0604020202020204" charset="0"/>
              </a:rPr>
              <a:t>is</a:t>
            </a:r>
            <a:r>
              <a:rPr lang="en-US" dirty="0">
                <a:latin typeface="Roboto" panose="020B0604020202020204" charset="0"/>
                <a:ea typeface="Roboto" panose="020B0604020202020204" charset="0"/>
              </a:rPr>
              <a:t> counted toward 6 year max</a:t>
            </a:r>
            <a:endParaRPr dirty="0">
              <a:latin typeface="Roboto" panose="020B0604020202020204" charset="0"/>
              <a:ea typeface="Roboto" panose="020B0604020202020204" charset="0"/>
            </a:endParaRPr>
          </a:p>
          <a:p>
            <a:pPr marL="0" lvl="0" indent="0" algn="l" rtl="0">
              <a:spcBef>
                <a:spcPts val="320"/>
              </a:spcBef>
              <a:spcAft>
                <a:spcPts val="0"/>
              </a:spcAft>
              <a:buClr>
                <a:schemeClr val="dk1"/>
              </a:buClr>
              <a:buSzPts val="1600"/>
              <a:buNone/>
            </a:pPr>
            <a:endParaRPr dirty="0">
              <a:latin typeface="Roboto" panose="020B0604020202020204" charset="0"/>
              <a:ea typeface="Roboto" panose="020B0604020202020204" charset="0"/>
            </a:endParaRPr>
          </a:p>
          <a:p>
            <a:pPr marL="0" lvl="0" indent="0" algn="l" rtl="0">
              <a:spcBef>
                <a:spcPts val="320"/>
              </a:spcBef>
              <a:spcAft>
                <a:spcPts val="0"/>
              </a:spcAft>
              <a:buClr>
                <a:schemeClr val="dk1"/>
              </a:buClr>
              <a:buSzPts val="1600"/>
              <a:buNone/>
            </a:pPr>
            <a:r>
              <a:rPr lang="en-US" dirty="0">
                <a:latin typeface="Roboto" panose="020B0604020202020204" charset="0"/>
                <a:ea typeface="Roboto" panose="020B0604020202020204" charset="0"/>
              </a:rPr>
              <a:t>Can be extended beyond 6 years in certain scenarios</a:t>
            </a:r>
            <a:endParaRPr dirty="0">
              <a:latin typeface="Roboto" panose="020B0604020202020204" charset="0"/>
              <a:ea typeface="Roboto" panose="020B0604020202020204" charset="0"/>
            </a:endParaRPr>
          </a:p>
        </p:txBody>
      </p:sp>
      <p:sp>
        <p:nvSpPr>
          <p:cNvPr id="543" name="Google Shape;543;p6"/>
          <p:cNvSpPr txBox="1">
            <a:spLocks noGrp="1"/>
          </p:cNvSpPr>
          <p:nvPr>
            <p:ph type="body" idx="7"/>
          </p:nvPr>
        </p:nvSpPr>
        <p:spPr>
          <a:xfrm>
            <a:off x="5978501" y="4475570"/>
            <a:ext cx="6210324" cy="1861220"/>
          </a:xfrm>
          <a:prstGeom prst="rect">
            <a:avLst/>
          </a:prstGeom>
          <a:solidFill>
            <a:schemeClr val="lt2">
              <a:alpha val="89803"/>
            </a:schemeClr>
          </a:solidFill>
          <a:ln>
            <a:noFill/>
          </a:ln>
        </p:spPr>
        <p:txBody>
          <a:bodyPr spcFirstLastPara="1" wrap="square" lIns="274300" tIns="91425" rIns="274300" bIns="0" anchor="ctr" anchorCtr="0">
            <a:noAutofit/>
          </a:bodyPr>
          <a:lstStyle/>
          <a:p>
            <a:pPr marL="0" lvl="0" indent="0" algn="l" rtl="0">
              <a:spcBef>
                <a:spcPts val="0"/>
              </a:spcBef>
              <a:spcAft>
                <a:spcPts val="0"/>
              </a:spcAft>
              <a:buClr>
                <a:schemeClr val="dk1"/>
              </a:buClr>
              <a:buSzPts val="1600"/>
              <a:buNone/>
            </a:pPr>
            <a:r>
              <a:rPr lang="en-US" dirty="0">
                <a:latin typeface="Roboto" panose="020B0604020202020204" charset="0"/>
                <a:ea typeface="Roboto" panose="020B0604020202020204" charset="0"/>
              </a:rPr>
              <a:t>Immediate family members (spouse and/or children) can qualify for H-4 dependent visa</a:t>
            </a:r>
            <a:endParaRPr dirty="0">
              <a:latin typeface="Roboto" panose="020B0604020202020204" charset="0"/>
              <a:ea typeface="Roboto" panose="020B0604020202020204" charset="0"/>
            </a:endParaRPr>
          </a:p>
          <a:p>
            <a:pPr marL="0" lvl="0" indent="0" algn="l" rtl="0">
              <a:spcBef>
                <a:spcPts val="320"/>
              </a:spcBef>
              <a:spcAft>
                <a:spcPts val="0"/>
              </a:spcAft>
              <a:buClr>
                <a:schemeClr val="dk1"/>
              </a:buClr>
              <a:buSzPts val="1600"/>
              <a:buNone/>
            </a:pPr>
            <a:endParaRPr dirty="0">
              <a:latin typeface="Roboto" panose="020B0604020202020204" charset="0"/>
              <a:ea typeface="Roboto" panose="020B0604020202020204" charset="0"/>
            </a:endParaRPr>
          </a:p>
          <a:p>
            <a:pPr marL="0" lvl="0" indent="0" algn="l" rtl="0">
              <a:spcBef>
                <a:spcPts val="320"/>
              </a:spcBef>
              <a:spcAft>
                <a:spcPts val="0"/>
              </a:spcAft>
              <a:buClr>
                <a:schemeClr val="dk1"/>
              </a:buClr>
              <a:buSzPts val="1600"/>
              <a:buNone/>
            </a:pPr>
            <a:r>
              <a:rPr lang="en-US" dirty="0">
                <a:latin typeface="Roboto" panose="020B0604020202020204" charset="0"/>
                <a:ea typeface="Roboto" panose="020B0604020202020204" charset="0"/>
              </a:rPr>
              <a:t>H-4 spouse can apply for work authorization if H-1B visa holder has approved I-140 or AC21 extension*</a:t>
            </a:r>
            <a:endParaRPr dirty="0">
              <a:latin typeface="Roboto" panose="020B0604020202020204" charset="0"/>
              <a:ea typeface="Roboto" panose="020B0604020202020204" charset="0"/>
            </a:endParaRPr>
          </a:p>
        </p:txBody>
      </p:sp>
      <p:pic>
        <p:nvPicPr>
          <p:cNvPr id="544" name="Google Shape;544;p6"/>
          <p:cNvPicPr preferRelativeResize="0"/>
          <p:nvPr/>
        </p:nvPicPr>
        <p:blipFill rotWithShape="1">
          <a:blip r:embed="rId3">
            <a:alphaModFix/>
          </a:blip>
          <a:srcRect/>
          <a:stretch/>
        </p:blipFill>
        <p:spPr>
          <a:xfrm>
            <a:off x="56310" y="2744191"/>
            <a:ext cx="5057717" cy="2430786"/>
          </a:xfrm>
          <a:prstGeom prst="rect">
            <a:avLst/>
          </a:prstGeom>
          <a:noFill/>
          <a:ln>
            <a:noFill/>
          </a:ln>
        </p:spPr>
      </p:pic>
      <p:sp>
        <p:nvSpPr>
          <p:cNvPr id="545" name="Google Shape;545;p6"/>
          <p:cNvSpPr txBox="1"/>
          <p:nvPr/>
        </p:nvSpPr>
        <p:spPr>
          <a:xfrm>
            <a:off x="364835" y="6211669"/>
            <a:ext cx="47491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Roboto" panose="020B0604020202020204" charset="0"/>
                <a:ea typeface="Roboto" panose="020B0604020202020204" charset="0"/>
                <a:cs typeface="Century Gothic"/>
                <a:sym typeface="Century Gothic"/>
              </a:rPr>
              <a:t>*The administration is publicly committed to ending the H-4 EAD program so a backup plan for work authorization should be considered.</a:t>
            </a:r>
            <a:endParaRPr sz="1200" b="1" dirty="0">
              <a:solidFill>
                <a:schemeClr val="dk1"/>
              </a:solidFill>
              <a:latin typeface="Roboto" panose="020B0604020202020204" charset="0"/>
              <a:ea typeface="Roboto" panose="020B0604020202020204" charset="0"/>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8"/>
          <p:cNvSpPr txBox="1">
            <a:spLocks noGrp="1"/>
          </p:cNvSpPr>
          <p:nvPr>
            <p:ph type="body" idx="4294967295"/>
          </p:nvPr>
        </p:nvSpPr>
        <p:spPr>
          <a:xfrm>
            <a:off x="0" y="2514600"/>
            <a:ext cx="10987088" cy="389096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lt1"/>
              </a:buClr>
              <a:buSzPts val="2000"/>
              <a:buChar char="•"/>
            </a:pPr>
            <a:r>
              <a:rPr lang="en-US"/>
              <a:t>Software Engineer</a:t>
            </a:r>
            <a:endParaRPr/>
          </a:p>
          <a:p>
            <a:pPr marL="342900" lvl="0" indent="-342900" algn="l" rtl="0">
              <a:spcBef>
                <a:spcPts val="400"/>
              </a:spcBef>
              <a:spcAft>
                <a:spcPts val="0"/>
              </a:spcAft>
              <a:buClr>
                <a:schemeClr val="lt1"/>
              </a:buClr>
              <a:buSzPts val="2000"/>
              <a:buChar char="•"/>
            </a:pPr>
            <a:r>
              <a:rPr lang="en-US"/>
              <a:t>Software Developer</a:t>
            </a:r>
            <a:endParaRPr/>
          </a:p>
          <a:p>
            <a:pPr marL="342900" lvl="0" indent="-342900" algn="l" rtl="0">
              <a:spcBef>
                <a:spcPts val="400"/>
              </a:spcBef>
              <a:spcAft>
                <a:spcPts val="0"/>
              </a:spcAft>
              <a:buClr>
                <a:schemeClr val="lt1"/>
              </a:buClr>
              <a:buSzPts val="2000"/>
              <a:buChar char="•"/>
            </a:pPr>
            <a:r>
              <a:rPr lang="en-US"/>
              <a:t>Computer Engineer</a:t>
            </a:r>
            <a:endParaRPr/>
          </a:p>
          <a:p>
            <a:pPr marL="342900" lvl="0" indent="-342900" algn="l" rtl="0">
              <a:spcBef>
                <a:spcPts val="400"/>
              </a:spcBef>
              <a:spcAft>
                <a:spcPts val="0"/>
              </a:spcAft>
              <a:buClr>
                <a:schemeClr val="lt1"/>
              </a:buClr>
              <a:buSzPts val="2000"/>
              <a:buChar char="•"/>
            </a:pPr>
            <a:r>
              <a:rPr lang="en-US"/>
              <a:t>Graphic Designer</a:t>
            </a:r>
            <a:endParaRPr/>
          </a:p>
          <a:p>
            <a:pPr marL="342900" lvl="0" indent="-342900" algn="l" rtl="0">
              <a:spcBef>
                <a:spcPts val="400"/>
              </a:spcBef>
              <a:spcAft>
                <a:spcPts val="0"/>
              </a:spcAft>
              <a:buClr>
                <a:schemeClr val="lt1"/>
              </a:buClr>
              <a:buSzPts val="2000"/>
              <a:buChar char="•"/>
            </a:pPr>
            <a:r>
              <a:rPr lang="en-US"/>
              <a:t>Technical Writer</a:t>
            </a:r>
            <a:endParaRPr/>
          </a:p>
          <a:p>
            <a:pPr marL="342900" lvl="0" indent="-342900" algn="l" rtl="0">
              <a:spcBef>
                <a:spcPts val="400"/>
              </a:spcBef>
              <a:spcAft>
                <a:spcPts val="0"/>
              </a:spcAft>
              <a:buClr>
                <a:schemeClr val="lt1"/>
              </a:buClr>
              <a:buSzPts val="2000"/>
              <a:buChar char="•"/>
            </a:pPr>
            <a:r>
              <a:rPr lang="en-US"/>
              <a:t>Statistician</a:t>
            </a:r>
            <a:endParaRPr/>
          </a:p>
          <a:p>
            <a:pPr marL="342900" lvl="0" indent="-342900" algn="l" rtl="0">
              <a:spcBef>
                <a:spcPts val="400"/>
              </a:spcBef>
              <a:spcAft>
                <a:spcPts val="0"/>
              </a:spcAft>
              <a:buClr>
                <a:schemeClr val="lt1"/>
              </a:buClr>
              <a:buSzPts val="2000"/>
              <a:buChar char="•"/>
            </a:pPr>
            <a:r>
              <a:rPr lang="en-US"/>
              <a:t>Accountant</a:t>
            </a:r>
            <a:endParaRPr/>
          </a:p>
        </p:txBody>
      </p:sp>
      <p:sp>
        <p:nvSpPr>
          <p:cNvPr id="551" name="Google Shape;551;p8"/>
          <p:cNvSpPr txBox="1"/>
          <p:nvPr/>
        </p:nvSpPr>
        <p:spPr>
          <a:xfrm>
            <a:off x="405152" y="2138116"/>
            <a:ext cx="5875331" cy="44935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entury Gothic"/>
              <a:ea typeface="Century Gothic"/>
              <a:cs typeface="Century Gothic"/>
              <a:sym typeface="Century Gothic"/>
            </a:endParaRPr>
          </a:p>
        </p:txBody>
      </p:sp>
      <p:sp>
        <p:nvSpPr>
          <p:cNvPr id="552" name="Google Shape;552;p8"/>
          <p:cNvSpPr txBox="1"/>
          <p:nvPr/>
        </p:nvSpPr>
        <p:spPr>
          <a:xfrm>
            <a:off x="6194425" y="868200"/>
            <a:ext cx="5606400" cy="5121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800" dirty="0">
                <a:latin typeface="Roboto"/>
                <a:ea typeface="Roboto"/>
                <a:cs typeface="Roboto"/>
                <a:sym typeface="Roboto"/>
              </a:rPr>
              <a:t>The H-1B visa is an employer sponsored visa for temporary employment in a specialty occupation. </a:t>
            </a:r>
            <a:endParaRPr sz="1800" dirty="0">
              <a:latin typeface="Roboto"/>
              <a:ea typeface="Roboto"/>
              <a:cs typeface="Roboto"/>
              <a:sym typeface="Roboto"/>
            </a:endParaRPr>
          </a:p>
          <a:p>
            <a:pPr marL="0" lvl="0" indent="0" algn="l" rtl="0">
              <a:lnSpc>
                <a:spcPct val="115000"/>
              </a:lnSpc>
              <a:spcBef>
                <a:spcPts val="1600"/>
              </a:spcBef>
              <a:spcAft>
                <a:spcPts val="0"/>
              </a:spcAft>
              <a:buSzPts val="1100"/>
              <a:buNone/>
            </a:pPr>
            <a:r>
              <a:rPr lang="en-US" sz="1800" dirty="0">
                <a:latin typeface="Roboto"/>
                <a:ea typeface="Roboto"/>
                <a:cs typeface="Roboto"/>
                <a:sym typeface="Roboto"/>
              </a:rPr>
              <a:t>A position typically qualifies as a specialty occupation when it requires at minimum, a bachelor’s degree or higher and the application of specialized knowledge. </a:t>
            </a:r>
            <a:endParaRPr sz="1800" dirty="0">
              <a:latin typeface="Roboto"/>
              <a:ea typeface="Roboto"/>
              <a:cs typeface="Roboto"/>
              <a:sym typeface="Roboto"/>
            </a:endParaRPr>
          </a:p>
          <a:p>
            <a:pPr marL="0" lvl="0" indent="0" algn="l" rtl="0">
              <a:lnSpc>
                <a:spcPct val="115000"/>
              </a:lnSpc>
              <a:spcBef>
                <a:spcPts val="1600"/>
              </a:spcBef>
              <a:spcAft>
                <a:spcPts val="0"/>
              </a:spcAft>
              <a:buSzPts val="1100"/>
              <a:buNone/>
            </a:pPr>
            <a:r>
              <a:rPr lang="en-US" sz="1800" dirty="0">
                <a:latin typeface="Roboto"/>
                <a:ea typeface="Roboto"/>
                <a:cs typeface="Roboto"/>
                <a:sym typeface="Roboto"/>
              </a:rPr>
              <a:t>The duration of the visa is an initial three years, and may be extended up to a maximum of six years. </a:t>
            </a:r>
            <a:endParaRPr sz="1800" dirty="0">
              <a:latin typeface="Roboto"/>
              <a:ea typeface="Roboto"/>
              <a:cs typeface="Roboto"/>
              <a:sym typeface="Roboto"/>
            </a:endParaRPr>
          </a:p>
          <a:p>
            <a:pPr marL="0" lvl="0" indent="0" algn="l" rtl="0">
              <a:lnSpc>
                <a:spcPct val="115000"/>
              </a:lnSpc>
              <a:spcBef>
                <a:spcPts val="1600"/>
              </a:spcBef>
              <a:spcAft>
                <a:spcPts val="0"/>
              </a:spcAft>
              <a:buSzPts val="1100"/>
              <a:buNone/>
            </a:pPr>
            <a:r>
              <a:rPr lang="en-US" sz="1800" dirty="0">
                <a:latin typeface="Roboto"/>
                <a:ea typeface="Roboto"/>
                <a:cs typeface="Roboto"/>
                <a:sym typeface="Roboto"/>
              </a:rPr>
              <a:t>A beneficiary of an H-1B visa may simultaneously also have a green card application processed and filed for them.</a:t>
            </a:r>
            <a:endParaRPr sz="1800" dirty="0">
              <a:latin typeface="Roboto"/>
              <a:ea typeface="Roboto"/>
              <a:cs typeface="Roboto"/>
              <a:sym typeface="Roboto"/>
            </a:endParaRPr>
          </a:p>
          <a:p>
            <a:pPr marL="0" lvl="0" indent="0" algn="l" rtl="0">
              <a:lnSpc>
                <a:spcPct val="115000"/>
              </a:lnSpc>
              <a:spcBef>
                <a:spcPts val="1600"/>
              </a:spcBef>
              <a:spcAft>
                <a:spcPts val="0"/>
              </a:spcAft>
              <a:buSzPts val="1100"/>
              <a:buNone/>
            </a:pPr>
            <a:r>
              <a:rPr lang="en-US" sz="1800" dirty="0">
                <a:latin typeface="Roboto"/>
                <a:ea typeface="Roboto"/>
                <a:cs typeface="Roboto"/>
                <a:sym typeface="Roboto"/>
              </a:rPr>
              <a:t>A total of 85,000 H-1B visas are granted each year. 65,000 for Bachelor’s degree holders and an additional 20,000 for U.S. Master’s degree holders</a:t>
            </a:r>
            <a:r>
              <a:rPr lang="en-US" sz="1800" dirty="0">
                <a:solidFill>
                  <a:srgbClr val="666666"/>
                </a:solidFill>
                <a:latin typeface="Roboto"/>
                <a:ea typeface="Roboto"/>
                <a:cs typeface="Roboto"/>
                <a:sym typeface="Roboto"/>
              </a:rPr>
              <a:t>.</a:t>
            </a:r>
            <a:endParaRPr sz="1800" dirty="0">
              <a:solidFill>
                <a:srgbClr val="666666"/>
              </a:solidFill>
              <a:latin typeface="Roboto"/>
              <a:ea typeface="Roboto"/>
              <a:cs typeface="Roboto"/>
              <a:sym typeface="Roboto"/>
            </a:endParaRPr>
          </a:p>
          <a:p>
            <a:pPr marL="0" marR="0" lvl="0" indent="0" algn="l" rtl="0">
              <a:spcBef>
                <a:spcPts val="1600"/>
              </a:spcBef>
              <a:spcAft>
                <a:spcPts val="0"/>
              </a:spcAft>
              <a:buNone/>
            </a:pPr>
            <a:endParaRPr dirty="0"/>
          </a:p>
        </p:txBody>
      </p:sp>
      <p:sp>
        <p:nvSpPr>
          <p:cNvPr id="553" name="Google Shape;553;p8"/>
          <p:cNvSpPr txBox="1">
            <a:spLocks noGrp="1"/>
          </p:cNvSpPr>
          <p:nvPr>
            <p:ph type="body" idx="1"/>
          </p:nvPr>
        </p:nvSpPr>
        <p:spPr>
          <a:xfrm>
            <a:off x="544925" y="2938100"/>
            <a:ext cx="5422500" cy="2649900"/>
          </a:xfrm>
          <a:prstGeom prst="rect">
            <a:avLst/>
          </a:prstGeom>
        </p:spPr>
        <p:txBody>
          <a:bodyPr spcFirstLastPara="1" wrap="square" lIns="0" tIns="0" rIns="0" bIns="0" anchor="t" anchorCtr="0">
            <a:noAutofit/>
          </a:bodyPr>
          <a:lstStyle/>
          <a:p>
            <a:pPr marL="0" lvl="0" indent="0" algn="l" rtl="0">
              <a:lnSpc>
                <a:spcPct val="70000"/>
              </a:lnSpc>
              <a:spcBef>
                <a:spcPts val="0"/>
              </a:spcBef>
              <a:spcAft>
                <a:spcPts val="0"/>
              </a:spcAft>
              <a:buClr>
                <a:srgbClr val="1DA1F2"/>
              </a:buClr>
              <a:buSzPts val="4000"/>
              <a:buFont typeface="Century Gothic"/>
              <a:buNone/>
            </a:pPr>
            <a:r>
              <a:rPr lang="en-US" sz="4000" dirty="0">
                <a:solidFill>
                  <a:srgbClr val="26A72D"/>
                </a:solidFill>
                <a:latin typeface="Roboto" panose="020B0604020202020204" charset="0"/>
                <a:ea typeface="Roboto" panose="020B0604020202020204" charset="0"/>
              </a:rPr>
              <a:t>What is the H-1B?</a:t>
            </a:r>
            <a:endParaRPr sz="5400" b="0" dirty="0">
              <a:solidFill>
                <a:srgbClr val="26A72D"/>
              </a:solidFill>
              <a:latin typeface="Roboto" panose="020B0604020202020204" charset="0"/>
              <a:ea typeface="Roboto" panose="020B0604020202020204" charset="0"/>
            </a:endParaRPr>
          </a:p>
          <a:p>
            <a:pPr marL="0" lvl="0" indent="0" algn="l" rtl="0">
              <a:spcBef>
                <a:spcPts val="400"/>
              </a:spcBef>
              <a:spcAft>
                <a:spcPts val="0"/>
              </a:spcAft>
              <a:buNone/>
            </a:pPr>
            <a:endParaRPr sz="4000" dirty="0">
              <a:solidFill>
                <a:srgbClr val="26A72D"/>
              </a:solidFill>
            </a:endParaRPr>
          </a:p>
        </p:txBody>
      </p:sp>
      <p:pic>
        <p:nvPicPr>
          <p:cNvPr id="2052" name="Picture 4" descr="Image result for H-1B visa">
            <a:extLst>
              <a:ext uri="{FF2B5EF4-FFF2-40B4-BE49-F238E27FC236}">
                <a16:creationId xmlns:a16="http://schemas.microsoft.com/office/drawing/2014/main" id="{EFC14628-E0ED-4908-AAEF-576800511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25" y="37746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
          <p:cNvSpPr txBox="1">
            <a:spLocks noGrp="1"/>
          </p:cNvSpPr>
          <p:nvPr>
            <p:ph type="body" idx="1"/>
          </p:nvPr>
        </p:nvSpPr>
        <p:spPr>
          <a:xfrm>
            <a:off x="457202" y="1740356"/>
            <a:ext cx="5257800" cy="63976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lt1"/>
              </a:buClr>
              <a:buSzPts val="2800"/>
              <a:buNone/>
            </a:pPr>
            <a:r>
              <a:rPr lang="en-US" sz="2800" u="sng" dirty="0">
                <a:latin typeface="Roboto" panose="020B0604020202020204" charset="0"/>
                <a:ea typeface="Roboto" panose="020B0604020202020204" charset="0"/>
              </a:rPr>
              <a:t>Cap-Subject H-1B</a:t>
            </a:r>
            <a:endParaRPr dirty="0">
              <a:latin typeface="Roboto" panose="020B0604020202020204" charset="0"/>
              <a:ea typeface="Roboto" panose="020B0604020202020204" charset="0"/>
            </a:endParaRPr>
          </a:p>
        </p:txBody>
      </p:sp>
      <p:sp>
        <p:nvSpPr>
          <p:cNvPr id="559" name="Google Shape;559;p7"/>
          <p:cNvSpPr txBox="1">
            <a:spLocks noGrp="1"/>
          </p:cNvSpPr>
          <p:nvPr>
            <p:ph type="body" idx="2"/>
          </p:nvPr>
        </p:nvSpPr>
        <p:spPr>
          <a:xfrm>
            <a:off x="6473823" y="1740356"/>
            <a:ext cx="5257800" cy="63976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lt1"/>
              </a:buClr>
              <a:buSzPts val="2800"/>
              <a:buNone/>
            </a:pPr>
            <a:r>
              <a:rPr lang="en-US" sz="2800" u="sng" dirty="0">
                <a:latin typeface="Roboto" panose="020B0604020202020204" charset="0"/>
                <a:ea typeface="Roboto" panose="020B0604020202020204" charset="0"/>
              </a:rPr>
              <a:t>Cap-Exempt H-1B</a:t>
            </a:r>
            <a:endParaRPr dirty="0">
              <a:latin typeface="Roboto" panose="020B0604020202020204" charset="0"/>
              <a:ea typeface="Roboto" panose="020B0604020202020204" charset="0"/>
            </a:endParaRPr>
          </a:p>
        </p:txBody>
      </p:sp>
      <p:sp>
        <p:nvSpPr>
          <p:cNvPr id="560" name="Google Shape;560;p7"/>
          <p:cNvSpPr txBox="1">
            <a:spLocks noGrp="1"/>
          </p:cNvSpPr>
          <p:nvPr>
            <p:ph type="body" idx="3"/>
          </p:nvPr>
        </p:nvSpPr>
        <p:spPr>
          <a:xfrm>
            <a:off x="457202" y="2514600"/>
            <a:ext cx="5349238" cy="3890964"/>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lt1"/>
              </a:buClr>
              <a:buSzPts val="2200"/>
              <a:buChar char="•"/>
            </a:pPr>
            <a:r>
              <a:rPr lang="en-US" dirty="0">
                <a:latin typeface="Roboto" panose="020B0604020202020204" charset="0"/>
                <a:ea typeface="Roboto" panose="020B0604020202020204" charset="0"/>
              </a:rPr>
              <a:t>Individual who has never held H-1B status is subject to the annual quota</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dirty="0">
                <a:latin typeface="Roboto" panose="020B0604020202020204" charset="0"/>
                <a:ea typeface="Roboto" panose="020B0604020202020204" charset="0"/>
              </a:rPr>
              <a:t>Filed as early as April 1</a:t>
            </a:r>
            <a:r>
              <a:rPr lang="en-US" baseline="30000" dirty="0">
                <a:latin typeface="Roboto" panose="020B0604020202020204" charset="0"/>
                <a:ea typeface="Roboto" panose="020B0604020202020204" charset="0"/>
              </a:rPr>
              <a:t>st</a:t>
            </a:r>
            <a:r>
              <a:rPr lang="en-US" dirty="0">
                <a:latin typeface="Roboto" panose="020B0604020202020204" charset="0"/>
                <a:ea typeface="Roboto" panose="020B0604020202020204" charset="0"/>
              </a:rPr>
              <a:t> with effective date of October 1</a:t>
            </a:r>
            <a:r>
              <a:rPr lang="en-US" baseline="30000" dirty="0">
                <a:latin typeface="Roboto" panose="020B0604020202020204" charset="0"/>
                <a:ea typeface="Roboto" panose="020B0604020202020204" charset="0"/>
              </a:rPr>
              <a:t>st</a:t>
            </a:r>
            <a:r>
              <a:rPr lang="en-US" dirty="0">
                <a:latin typeface="Roboto" panose="020B0604020202020204" charset="0"/>
                <a:ea typeface="Roboto" panose="020B0604020202020204" charset="0"/>
              </a:rPr>
              <a:t> each fiscal year</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dirty="0">
                <a:latin typeface="Roboto" panose="020B0604020202020204" charset="0"/>
                <a:ea typeface="Roboto" panose="020B0604020202020204" charset="0"/>
              </a:rPr>
              <a:t>85,000 new H-1B visas allotted per year</a:t>
            </a:r>
            <a:endParaRPr dirty="0">
              <a:latin typeface="Roboto" panose="020B0604020202020204" charset="0"/>
              <a:ea typeface="Roboto" panose="020B0604020202020204" charset="0"/>
            </a:endParaRPr>
          </a:p>
          <a:p>
            <a:pPr marL="742950" lvl="1" indent="-285750" algn="l" rtl="0">
              <a:spcBef>
                <a:spcPts val="400"/>
              </a:spcBef>
              <a:spcAft>
                <a:spcPts val="0"/>
              </a:spcAft>
              <a:buClr>
                <a:schemeClr val="lt1"/>
              </a:buClr>
              <a:buSzPts val="2000"/>
              <a:buChar char="–"/>
            </a:pPr>
            <a:r>
              <a:rPr lang="en-US" dirty="0">
                <a:latin typeface="Roboto" panose="020B0604020202020204" charset="0"/>
                <a:ea typeface="Roboto" panose="020B0604020202020204" charset="0"/>
              </a:rPr>
              <a:t>65,000 Regular Cap:  U.S. Bachelor’s degree or foreign equivalent</a:t>
            </a:r>
            <a:endParaRPr dirty="0">
              <a:latin typeface="Roboto" panose="020B0604020202020204" charset="0"/>
              <a:ea typeface="Roboto" panose="020B0604020202020204" charset="0"/>
            </a:endParaRPr>
          </a:p>
          <a:p>
            <a:pPr marL="742950" lvl="1" indent="-285750" algn="l" rtl="0">
              <a:spcBef>
                <a:spcPts val="400"/>
              </a:spcBef>
              <a:spcAft>
                <a:spcPts val="0"/>
              </a:spcAft>
              <a:buClr>
                <a:schemeClr val="lt1"/>
              </a:buClr>
              <a:buSzPts val="2000"/>
              <a:buChar char="–"/>
            </a:pPr>
            <a:r>
              <a:rPr lang="en-US" dirty="0">
                <a:latin typeface="Roboto" panose="020B0604020202020204" charset="0"/>
                <a:ea typeface="Roboto" panose="020B0604020202020204" charset="0"/>
              </a:rPr>
              <a:t>20,000 Master’s Cap:  U.S. Master’s degree or higher (no equivalency)</a:t>
            </a:r>
            <a:endParaRPr dirty="0">
              <a:latin typeface="Roboto" panose="020B0604020202020204" charset="0"/>
              <a:ea typeface="Roboto" panose="020B0604020202020204" charset="0"/>
            </a:endParaRPr>
          </a:p>
        </p:txBody>
      </p:sp>
      <p:sp>
        <p:nvSpPr>
          <p:cNvPr id="561" name="Google Shape;561;p7"/>
          <p:cNvSpPr txBox="1">
            <a:spLocks noGrp="1"/>
          </p:cNvSpPr>
          <p:nvPr>
            <p:ph type="body" idx="4"/>
          </p:nvPr>
        </p:nvSpPr>
        <p:spPr>
          <a:xfrm>
            <a:off x="6473823" y="2514600"/>
            <a:ext cx="5257800" cy="3890964"/>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lt1"/>
              </a:buClr>
              <a:buSzPts val="2200"/>
              <a:buChar char="•"/>
            </a:pPr>
            <a:r>
              <a:rPr lang="en-US" dirty="0">
                <a:latin typeface="Roboto" panose="020B0604020202020204" charset="0"/>
                <a:ea typeface="Roboto" panose="020B0604020202020204" charset="0"/>
              </a:rPr>
              <a:t>Individual currently in H-1B status with another company or has held H-1B status in the past</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u="sng" dirty="0">
                <a:latin typeface="Roboto" panose="020B0604020202020204" charset="0"/>
                <a:ea typeface="Roboto" panose="020B0604020202020204" charset="0"/>
              </a:rPr>
              <a:t>Already</a:t>
            </a:r>
            <a:r>
              <a:rPr lang="en-US" dirty="0">
                <a:latin typeface="Roboto" panose="020B0604020202020204" charset="0"/>
                <a:ea typeface="Roboto" panose="020B0604020202020204" charset="0"/>
              </a:rPr>
              <a:t> counted against the H-1B cap (some employers are cap-exempt themselves)</a:t>
            </a:r>
            <a:endParaRPr dirty="0">
              <a:latin typeface="Roboto" panose="020B0604020202020204" charset="0"/>
              <a:ea typeface="Roboto" panose="020B0604020202020204" charset="0"/>
            </a:endParaRPr>
          </a:p>
          <a:p>
            <a:pPr marL="342900" lvl="0" indent="-342900" algn="l" rtl="0">
              <a:spcBef>
                <a:spcPts val="440"/>
              </a:spcBef>
              <a:spcAft>
                <a:spcPts val="0"/>
              </a:spcAft>
              <a:buClr>
                <a:schemeClr val="lt1"/>
              </a:buClr>
              <a:buSzPts val="2200"/>
              <a:buChar char="•"/>
            </a:pPr>
            <a:r>
              <a:rPr lang="en-US" dirty="0">
                <a:latin typeface="Roboto" panose="020B0604020202020204" charset="0"/>
                <a:ea typeface="Roboto" panose="020B0604020202020204" charset="0"/>
              </a:rPr>
              <a:t>Not subject to filing date restrictions</a:t>
            </a:r>
            <a:endParaRPr dirty="0">
              <a:latin typeface="Roboto" panose="020B0604020202020204" charset="0"/>
              <a:ea typeface="Roboto" panose="020B0604020202020204" charset="0"/>
            </a:endParaRPr>
          </a:p>
          <a:p>
            <a:pPr marL="342900" lvl="0" indent="0" algn="l" rtl="0">
              <a:spcBef>
                <a:spcPts val="440"/>
              </a:spcBef>
              <a:spcAft>
                <a:spcPts val="0"/>
              </a:spcAft>
              <a:buNone/>
            </a:pPr>
            <a:endParaRPr dirty="0"/>
          </a:p>
        </p:txBody>
      </p:sp>
      <p:sp>
        <p:nvSpPr>
          <p:cNvPr id="562" name="Google Shape;562;p7"/>
          <p:cNvSpPr txBox="1">
            <a:spLocks noGrp="1"/>
          </p:cNvSpPr>
          <p:nvPr>
            <p:ph type="title"/>
          </p:nvPr>
        </p:nvSpPr>
        <p:spPr>
          <a:xfrm>
            <a:off x="457201" y="901927"/>
            <a:ext cx="11274422" cy="786904"/>
          </a:xfrm>
          <a:prstGeom prst="rect">
            <a:avLst/>
          </a:prstGeom>
          <a:noFill/>
          <a:ln>
            <a:noFill/>
          </a:ln>
        </p:spPr>
        <p:txBody>
          <a:bodyPr spcFirstLastPara="1" wrap="square" lIns="0" tIns="45700" rIns="0" bIns="0" anchor="t" anchorCtr="0">
            <a:noAutofit/>
          </a:bodyPr>
          <a:lstStyle/>
          <a:p>
            <a:pPr marL="0" lvl="0" indent="0" algn="ctr" rtl="0">
              <a:lnSpc>
                <a:spcPct val="70000"/>
              </a:lnSpc>
              <a:spcBef>
                <a:spcPts val="0"/>
              </a:spcBef>
              <a:spcAft>
                <a:spcPts val="0"/>
              </a:spcAft>
              <a:buClr>
                <a:schemeClr val="dk1"/>
              </a:buClr>
              <a:buSzPts val="5400"/>
              <a:buFont typeface="Century Gothic"/>
              <a:buNone/>
            </a:pPr>
            <a:r>
              <a:rPr lang="en-US" dirty="0">
                <a:solidFill>
                  <a:srgbClr val="92D050"/>
                </a:solidFill>
                <a:latin typeface="Roboto" panose="020B0604020202020204" charset="0"/>
                <a:ea typeface="Roboto" panose="020B0604020202020204" charset="0"/>
              </a:rPr>
              <a:t>CAP-SUBJECT VS. CAP-EXEMPT</a:t>
            </a:r>
            <a:endParaRPr dirty="0">
              <a:solidFill>
                <a:srgbClr val="92D050"/>
              </a:solidFill>
              <a:latin typeface="Roboto" panose="020B0604020202020204" charset="0"/>
              <a:ea typeface="Robot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7cee901c8c_0_194"/>
          <p:cNvSpPr txBox="1">
            <a:spLocks noGrp="1"/>
          </p:cNvSpPr>
          <p:nvPr>
            <p:ph type="title"/>
          </p:nvPr>
        </p:nvSpPr>
        <p:spPr>
          <a:xfrm>
            <a:off x="457201" y="842213"/>
            <a:ext cx="11274300" cy="1245600"/>
          </a:xfrm>
          <a:prstGeom prst="rect">
            <a:avLst/>
          </a:prstGeom>
        </p:spPr>
        <p:txBody>
          <a:bodyPr spcFirstLastPara="1" wrap="square" lIns="0" tIns="45700" rIns="0" bIns="0" anchor="t" anchorCtr="0">
            <a:noAutofit/>
          </a:bodyPr>
          <a:lstStyle/>
          <a:p>
            <a:pPr>
              <a:buSzPts val="1100"/>
            </a:pPr>
            <a:r>
              <a:rPr lang="en-US" sz="3600" b="1" dirty="0">
                <a:solidFill>
                  <a:srgbClr val="26A72D"/>
                </a:solidFill>
                <a:latin typeface="Roboto" panose="020B0604020202020204" charset="0"/>
                <a:ea typeface="Roboto" panose="020B0604020202020204" charset="0"/>
              </a:rPr>
              <a:t>H-1B CAP SEASON  PRE-REGISTRATION</a:t>
            </a:r>
          </a:p>
          <a:p>
            <a:pPr marL="0" lvl="0" indent="0" algn="l" rtl="0">
              <a:spcBef>
                <a:spcPts val="0"/>
              </a:spcBef>
              <a:spcAft>
                <a:spcPts val="0"/>
              </a:spcAft>
              <a:buNone/>
            </a:pPr>
            <a:endParaRPr dirty="0"/>
          </a:p>
        </p:txBody>
      </p:sp>
      <p:sp>
        <p:nvSpPr>
          <p:cNvPr id="569" name="Google Shape;569;g7cee901c8c_0_194"/>
          <p:cNvSpPr txBox="1"/>
          <p:nvPr/>
        </p:nvSpPr>
        <p:spPr>
          <a:xfrm>
            <a:off x="506700" y="1768150"/>
            <a:ext cx="4986900" cy="462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solidFill>
                  <a:schemeClr val="dk1"/>
                </a:solidFill>
                <a:latin typeface="Roboto"/>
                <a:ea typeface="Roboto"/>
                <a:cs typeface="Roboto"/>
                <a:sym typeface="Roboto"/>
              </a:rPr>
              <a:t>85,000 New H-1B visas are available each fiscal year (FY).</a:t>
            </a:r>
            <a:endParaRPr sz="1800" dirty="0">
              <a:solidFill>
                <a:schemeClr val="dk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US" sz="1800" dirty="0">
                <a:solidFill>
                  <a:schemeClr val="dk1"/>
                </a:solidFill>
                <a:latin typeface="Roboto"/>
                <a:ea typeface="Roboto"/>
                <a:cs typeface="Roboto"/>
                <a:sym typeface="Roboto"/>
              </a:rPr>
              <a:t>A random lottery is conducted to determine which of the submitted applications will receive one of the new 85,000 visas.</a:t>
            </a:r>
            <a:endParaRPr sz="1800" dirty="0">
              <a:solidFill>
                <a:schemeClr val="dk1"/>
              </a:solidFill>
              <a:latin typeface="Roboto"/>
              <a:ea typeface="Roboto"/>
              <a:cs typeface="Roboto"/>
              <a:sym typeface="Roboto"/>
            </a:endParaRPr>
          </a:p>
          <a:p>
            <a:pPr>
              <a:lnSpc>
                <a:spcPct val="115000"/>
              </a:lnSpc>
              <a:spcBef>
                <a:spcPts val="1600"/>
              </a:spcBef>
              <a:buClr>
                <a:schemeClr val="dk1"/>
              </a:buClr>
              <a:buSzPts val="1100"/>
            </a:pPr>
            <a:r>
              <a:rPr lang="en-US" sz="1800" dirty="0">
                <a:solidFill>
                  <a:schemeClr val="dk1"/>
                </a:solidFill>
                <a:latin typeface="Roboto"/>
                <a:ea typeface="Roboto"/>
                <a:cs typeface="Roboto"/>
                <a:sym typeface="Roboto"/>
              </a:rPr>
              <a:t>This is the first year USCIS will implement a Pre-Registration Process where they will first determine who is selected in the lottery to submit a petition for adjudication. </a:t>
            </a:r>
            <a:endParaRPr sz="1800" dirty="0">
              <a:solidFill>
                <a:schemeClr val="dk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US" sz="1800" dirty="0">
                <a:solidFill>
                  <a:schemeClr val="dk1"/>
                </a:solidFill>
                <a:latin typeface="Roboto"/>
                <a:ea typeface="Roboto"/>
                <a:cs typeface="Roboto"/>
                <a:sym typeface="Roboto"/>
              </a:rPr>
              <a:t>USCIS will accept entries for Pre-Registration between March 1, 2020 and March 20, 2020.</a:t>
            </a:r>
            <a:endParaRPr sz="1800" dirty="0">
              <a:solidFill>
                <a:schemeClr val="dk1"/>
              </a:solidFill>
              <a:latin typeface="Roboto"/>
              <a:ea typeface="Roboto"/>
              <a:cs typeface="Roboto"/>
              <a:sym typeface="Roboto"/>
            </a:endParaRPr>
          </a:p>
          <a:p>
            <a:pPr marL="0" lvl="0" indent="0" algn="l" rtl="0">
              <a:spcBef>
                <a:spcPts val="1600"/>
              </a:spcBef>
              <a:spcAft>
                <a:spcPts val="0"/>
              </a:spcAft>
              <a:buNone/>
            </a:pPr>
            <a:endParaRPr dirty="0">
              <a:latin typeface="Century Gothic"/>
              <a:ea typeface="Century Gothic"/>
              <a:cs typeface="Century Gothic"/>
              <a:sym typeface="Century Gothic"/>
            </a:endParaRPr>
          </a:p>
        </p:txBody>
      </p:sp>
      <p:sp>
        <p:nvSpPr>
          <p:cNvPr id="570" name="Google Shape;570;g7cee901c8c_0_194"/>
          <p:cNvSpPr txBox="1"/>
          <p:nvPr/>
        </p:nvSpPr>
        <p:spPr>
          <a:xfrm>
            <a:off x="6377625" y="1785300"/>
            <a:ext cx="5467500" cy="429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solidFill>
                  <a:schemeClr val="dk1"/>
                </a:solidFill>
                <a:latin typeface="Roboto"/>
                <a:ea typeface="Roboto"/>
                <a:cs typeface="Roboto"/>
                <a:sym typeface="Roboto"/>
              </a:rPr>
              <a:t>The Pre-Registration System is an electronic system where your employer will submit information of the employee they wish to sponsor for an H-1B visa. Employers must pay a $10 fee for each electronic registration submission.</a:t>
            </a:r>
            <a:endParaRPr sz="1800" dirty="0">
              <a:solidFill>
                <a:schemeClr val="dk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US" sz="1800" dirty="0">
                <a:solidFill>
                  <a:schemeClr val="dk1"/>
                </a:solidFill>
                <a:latin typeface="Roboto"/>
                <a:ea typeface="Roboto"/>
                <a:cs typeface="Roboto"/>
                <a:sym typeface="Roboto"/>
              </a:rPr>
              <a:t>After March 20, 2020, USCIS will inform those who have been selected in the lottery and they will have 90 days to submit a completed H-1B petition to USCIS.</a:t>
            </a:r>
            <a:endParaRPr sz="1800" dirty="0">
              <a:solidFill>
                <a:schemeClr val="dk1"/>
              </a:solidFill>
              <a:latin typeface="Roboto"/>
              <a:ea typeface="Roboto"/>
              <a:cs typeface="Roboto"/>
              <a:sym typeface="Roboto"/>
            </a:endParaRPr>
          </a:p>
          <a:p>
            <a:pPr marL="0" lvl="0" indent="0" algn="l" rtl="0">
              <a:spcBef>
                <a:spcPts val="1600"/>
              </a:spcBef>
              <a:spcAft>
                <a:spcPts val="0"/>
              </a:spcAft>
              <a:buNone/>
            </a:pPr>
            <a:endParaRPr dirty="0">
              <a:latin typeface="Century Gothic"/>
              <a:ea typeface="Century Gothic"/>
              <a:cs typeface="Century Gothic"/>
              <a:sym typeface="Century Gothic"/>
            </a:endParaRPr>
          </a:p>
        </p:txBody>
      </p:sp>
      <p:pic>
        <p:nvPicPr>
          <p:cNvPr id="1026" name="Picture 2" descr="Image result for lottery">
            <a:extLst>
              <a:ext uri="{FF2B5EF4-FFF2-40B4-BE49-F238E27FC236}">
                <a16:creationId xmlns:a16="http://schemas.microsoft.com/office/drawing/2014/main" id="{579417AF-174A-4DDF-B57A-9997B6069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8750" y="127950"/>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6db2d8306b_0_10"/>
          <p:cNvSpPr txBox="1">
            <a:spLocks noGrp="1"/>
          </p:cNvSpPr>
          <p:nvPr>
            <p:ph type="title"/>
          </p:nvPr>
        </p:nvSpPr>
        <p:spPr>
          <a:xfrm>
            <a:off x="93265" y="306235"/>
            <a:ext cx="11707500" cy="1070700"/>
          </a:xfrm>
          <a:prstGeom prst="rect">
            <a:avLst/>
          </a:prstGeom>
          <a:noFill/>
          <a:ln>
            <a:noFill/>
          </a:ln>
        </p:spPr>
        <p:txBody>
          <a:bodyPr spcFirstLastPara="1" wrap="square" lIns="0" tIns="45700" rIns="0" bIns="0" anchor="t" anchorCtr="0">
            <a:noAutofit/>
          </a:bodyPr>
          <a:lstStyle/>
          <a:p>
            <a:pPr marL="0" lvl="0" indent="0" algn="l" rtl="0">
              <a:lnSpc>
                <a:spcPct val="70000"/>
              </a:lnSpc>
              <a:spcBef>
                <a:spcPts val="0"/>
              </a:spcBef>
              <a:spcAft>
                <a:spcPts val="0"/>
              </a:spcAft>
              <a:buClr>
                <a:srgbClr val="1DA1F2"/>
              </a:buClr>
              <a:buSzPts val="4000"/>
              <a:buFont typeface="Century Gothic"/>
              <a:buNone/>
            </a:pPr>
            <a:r>
              <a:rPr lang="en-US" sz="4000" b="1" dirty="0">
                <a:solidFill>
                  <a:srgbClr val="26A72D"/>
                </a:solidFill>
                <a:latin typeface="Roboto" panose="020B0604020202020204" charset="0"/>
                <a:ea typeface="Roboto" panose="020B0604020202020204" charset="0"/>
              </a:rPr>
              <a:t>REQUESTS FOR EVIDENCE (RFE) &amp; RECENT TRENDS</a:t>
            </a:r>
            <a:endParaRPr dirty="0">
              <a:solidFill>
                <a:srgbClr val="26A72D"/>
              </a:solidFill>
              <a:latin typeface="Roboto" panose="020B0604020202020204" charset="0"/>
              <a:ea typeface="Roboto" panose="020B0604020202020204" charset="0"/>
            </a:endParaRPr>
          </a:p>
        </p:txBody>
      </p:sp>
      <p:sp>
        <p:nvSpPr>
          <p:cNvPr id="576" name="Google Shape;576;g6db2d8306b_0_10"/>
          <p:cNvSpPr txBox="1">
            <a:spLocks noGrp="1"/>
          </p:cNvSpPr>
          <p:nvPr>
            <p:ph type="body" idx="4294967295"/>
          </p:nvPr>
        </p:nvSpPr>
        <p:spPr>
          <a:xfrm>
            <a:off x="0" y="2514600"/>
            <a:ext cx="10987200" cy="38910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lt1"/>
              </a:buClr>
              <a:buSzPts val="2000"/>
              <a:buChar char="•"/>
            </a:pPr>
            <a:r>
              <a:rPr lang="en-US" dirty="0"/>
              <a:t>Software Engineer</a:t>
            </a:r>
            <a:endParaRPr dirty="0"/>
          </a:p>
          <a:p>
            <a:pPr marL="342900" lvl="0" indent="-342900" algn="l" rtl="0">
              <a:spcBef>
                <a:spcPts val="400"/>
              </a:spcBef>
              <a:spcAft>
                <a:spcPts val="0"/>
              </a:spcAft>
              <a:buClr>
                <a:schemeClr val="lt1"/>
              </a:buClr>
              <a:buSzPts val="2000"/>
              <a:buChar char="•"/>
            </a:pPr>
            <a:r>
              <a:rPr lang="en-US" dirty="0"/>
              <a:t>Software Developer</a:t>
            </a:r>
            <a:endParaRPr dirty="0"/>
          </a:p>
          <a:p>
            <a:pPr marL="342900" lvl="0" indent="-342900" algn="l" rtl="0">
              <a:spcBef>
                <a:spcPts val="400"/>
              </a:spcBef>
              <a:spcAft>
                <a:spcPts val="0"/>
              </a:spcAft>
              <a:buClr>
                <a:schemeClr val="lt1"/>
              </a:buClr>
              <a:buSzPts val="2000"/>
              <a:buChar char="•"/>
            </a:pPr>
            <a:r>
              <a:rPr lang="en-US" dirty="0"/>
              <a:t>Computer Engineer</a:t>
            </a:r>
            <a:endParaRPr dirty="0"/>
          </a:p>
          <a:p>
            <a:pPr marL="342900" lvl="0" indent="-342900" algn="l" rtl="0">
              <a:spcBef>
                <a:spcPts val="400"/>
              </a:spcBef>
              <a:spcAft>
                <a:spcPts val="0"/>
              </a:spcAft>
              <a:buClr>
                <a:schemeClr val="lt1"/>
              </a:buClr>
              <a:buSzPts val="2000"/>
              <a:buChar char="•"/>
            </a:pPr>
            <a:r>
              <a:rPr lang="en-US" dirty="0"/>
              <a:t>Graphic Designer</a:t>
            </a:r>
            <a:endParaRPr dirty="0"/>
          </a:p>
          <a:p>
            <a:pPr marL="342900" lvl="0" indent="-342900" algn="l" rtl="0">
              <a:spcBef>
                <a:spcPts val="400"/>
              </a:spcBef>
              <a:spcAft>
                <a:spcPts val="0"/>
              </a:spcAft>
              <a:buClr>
                <a:schemeClr val="lt1"/>
              </a:buClr>
              <a:buSzPts val="2000"/>
              <a:buChar char="•"/>
            </a:pPr>
            <a:r>
              <a:rPr lang="en-US" dirty="0"/>
              <a:t>Technical Writer</a:t>
            </a:r>
            <a:endParaRPr dirty="0"/>
          </a:p>
          <a:p>
            <a:pPr marL="342900" lvl="0" indent="-342900" algn="l" rtl="0">
              <a:spcBef>
                <a:spcPts val="400"/>
              </a:spcBef>
              <a:spcAft>
                <a:spcPts val="0"/>
              </a:spcAft>
              <a:buClr>
                <a:schemeClr val="lt1"/>
              </a:buClr>
              <a:buSzPts val="2000"/>
              <a:buChar char="•"/>
            </a:pPr>
            <a:r>
              <a:rPr lang="en-US" dirty="0"/>
              <a:t>Statistician</a:t>
            </a:r>
            <a:endParaRPr dirty="0"/>
          </a:p>
          <a:p>
            <a:pPr marL="342900" lvl="0" indent="-342900" algn="l" rtl="0">
              <a:spcBef>
                <a:spcPts val="400"/>
              </a:spcBef>
              <a:spcAft>
                <a:spcPts val="0"/>
              </a:spcAft>
              <a:buClr>
                <a:schemeClr val="lt1"/>
              </a:buClr>
              <a:buSzPts val="2000"/>
              <a:buChar char="•"/>
            </a:pPr>
            <a:r>
              <a:rPr lang="en-US" dirty="0"/>
              <a:t>Accountant</a:t>
            </a:r>
            <a:endParaRPr dirty="0"/>
          </a:p>
        </p:txBody>
      </p:sp>
      <p:sp>
        <p:nvSpPr>
          <p:cNvPr id="577" name="Google Shape;577;g6db2d8306b_0_10"/>
          <p:cNvSpPr txBox="1"/>
          <p:nvPr/>
        </p:nvSpPr>
        <p:spPr>
          <a:xfrm>
            <a:off x="405152" y="2138116"/>
            <a:ext cx="5875200" cy="449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chemeClr val="dk1"/>
                </a:solidFill>
                <a:latin typeface="Roboto" panose="020B0604020202020204" charset="0"/>
                <a:ea typeface="Roboto" panose="020B0604020202020204" charset="0"/>
                <a:cs typeface="Century Gothic"/>
                <a:sym typeface="Century Gothic"/>
              </a:rPr>
              <a:t>What is a Request for Evidence (RFE)?</a:t>
            </a:r>
            <a:endParaRPr dirty="0">
              <a:latin typeface="Roboto" panose="020B0604020202020204" charset="0"/>
              <a:ea typeface="Roboto" panose="020B0604020202020204" charset="0"/>
            </a:endParaRPr>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Roboto" panose="020B0604020202020204" charset="0"/>
                <a:ea typeface="Roboto" panose="020B0604020202020204" charset="0"/>
                <a:cs typeface="Century Gothic"/>
                <a:sym typeface="Century Gothic"/>
              </a:rPr>
              <a:t>Written USCIS request for additional evidence to prove eligibility or to satisfy stated deficiency</a:t>
            </a:r>
            <a:endParaRPr dirty="0">
              <a:latin typeface="Roboto" panose="020B0604020202020204" charset="0"/>
              <a:ea typeface="Roboto" panose="020B0604020202020204" charset="0"/>
            </a:endParaRPr>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Roboto" panose="020B0604020202020204" charset="0"/>
                <a:ea typeface="Roboto" panose="020B0604020202020204" charset="0"/>
                <a:cs typeface="Century Gothic"/>
                <a:sym typeface="Century Gothic"/>
              </a:rPr>
              <a:t>RFEs are case specific and have strict response deadlines</a:t>
            </a:r>
            <a:endParaRPr dirty="0">
              <a:latin typeface="Roboto" panose="020B0604020202020204" charset="0"/>
              <a:ea typeface="Roboto" panose="020B0604020202020204" charset="0"/>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b="1" dirty="0">
                <a:solidFill>
                  <a:schemeClr val="dk1"/>
                </a:solidFill>
                <a:latin typeface="Roboto" panose="020B0604020202020204" charset="0"/>
                <a:ea typeface="Roboto" panose="020B0604020202020204" charset="0"/>
                <a:cs typeface="Century Gothic"/>
                <a:sym typeface="Century Gothic"/>
              </a:rPr>
              <a:t>Recent RFE Trends</a:t>
            </a:r>
            <a:endParaRPr dirty="0">
              <a:latin typeface="Roboto" panose="020B0604020202020204" charset="0"/>
              <a:ea typeface="Roboto" panose="020B0604020202020204" charset="0"/>
            </a:endParaRPr>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Roboto" panose="020B0604020202020204" charset="0"/>
                <a:ea typeface="Roboto" panose="020B0604020202020204" charset="0"/>
                <a:cs typeface="Century Gothic"/>
                <a:sym typeface="Century Gothic"/>
              </a:rPr>
              <a:t>Specialty occupation challenges</a:t>
            </a:r>
            <a:endParaRPr dirty="0">
              <a:latin typeface="Roboto" panose="020B0604020202020204" charset="0"/>
              <a:ea typeface="Roboto" panose="020B0604020202020204" charset="0"/>
            </a:endParaRPr>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Roboto" panose="020B0604020202020204" charset="0"/>
                <a:ea typeface="Roboto" panose="020B0604020202020204" charset="0"/>
                <a:cs typeface="Century Gothic"/>
                <a:sym typeface="Century Gothic"/>
              </a:rPr>
              <a:t>Employee Qualifications</a:t>
            </a:r>
            <a:endParaRPr dirty="0">
              <a:latin typeface="Roboto" panose="020B0604020202020204" charset="0"/>
              <a:ea typeface="Roboto" panose="020B0604020202020204" charset="0"/>
            </a:endParaRPr>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Roboto" panose="020B0604020202020204" charset="0"/>
                <a:ea typeface="Roboto" panose="020B0604020202020204" charset="0"/>
                <a:cs typeface="Century Gothic"/>
                <a:sym typeface="Century Gothic"/>
              </a:rPr>
              <a:t>Level 1 Wage</a:t>
            </a:r>
            <a:endParaRPr dirty="0">
              <a:latin typeface="Roboto" panose="020B0604020202020204" charset="0"/>
              <a:ea typeface="Roboto" panose="020B0604020202020204" charset="0"/>
            </a:endParaRPr>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Roboto" panose="020B0604020202020204" charset="0"/>
                <a:ea typeface="Roboto" panose="020B0604020202020204" charset="0"/>
                <a:cs typeface="Century Gothic"/>
                <a:sym typeface="Century Gothic"/>
              </a:rPr>
              <a:t>Problematic SOCs </a:t>
            </a:r>
            <a:endParaRPr dirty="0">
              <a:latin typeface="Roboto" panose="020B0604020202020204" charset="0"/>
              <a:ea typeface="Roboto" panose="020B0604020202020204" charset="0"/>
            </a:endParaRPr>
          </a:p>
          <a:p>
            <a:pPr marL="457200" marR="0" lvl="0" indent="-330200" algn="l" rtl="0">
              <a:spcBef>
                <a:spcPts val="0"/>
              </a:spcBef>
              <a:spcAft>
                <a:spcPts val="0"/>
              </a:spcAft>
              <a:buClr>
                <a:schemeClr val="dk1"/>
              </a:buClr>
              <a:buSzPts val="2000"/>
              <a:buFont typeface="Arial"/>
              <a:buNone/>
            </a:pP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600" dirty="0">
              <a:solidFill>
                <a:schemeClr val="dk1"/>
              </a:solidFill>
              <a:latin typeface="Century Gothic"/>
              <a:ea typeface="Century Gothic"/>
              <a:cs typeface="Century Gothic"/>
              <a:sym typeface="Century Gothic"/>
            </a:endParaRPr>
          </a:p>
        </p:txBody>
      </p:sp>
      <p:sp>
        <p:nvSpPr>
          <p:cNvPr id="578" name="Google Shape;578;g6db2d8306b_0_10"/>
          <p:cNvSpPr txBox="1"/>
          <p:nvPr/>
        </p:nvSpPr>
        <p:spPr>
          <a:xfrm>
            <a:off x="93265" y="1184534"/>
            <a:ext cx="117075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Roboto" panose="020B0604020202020204" charset="0"/>
                <a:ea typeface="Roboto" panose="020B0604020202020204" charset="0"/>
                <a:cs typeface="Century Gothic"/>
                <a:sym typeface="Century Gothic"/>
              </a:rPr>
              <a:t>USCIS now applies additional scrutiny on H-1B petitions, even for candidates that have previously been approved for the H-1B classification</a:t>
            </a:r>
            <a:endParaRPr sz="1800" dirty="0">
              <a:latin typeface="Roboto" panose="020B0604020202020204" charset="0"/>
              <a:ea typeface="Roboto" panose="020B0604020202020204" charset="0"/>
            </a:endParaRPr>
          </a:p>
        </p:txBody>
      </p:sp>
      <p:sp>
        <p:nvSpPr>
          <p:cNvPr id="2" name="TextBox 1">
            <a:extLst>
              <a:ext uri="{FF2B5EF4-FFF2-40B4-BE49-F238E27FC236}">
                <a16:creationId xmlns:a16="http://schemas.microsoft.com/office/drawing/2014/main" id="{377A05DE-074A-47CF-A6E9-3BF91DEB717F}"/>
              </a:ext>
            </a:extLst>
          </p:cNvPr>
          <p:cNvSpPr txBox="1"/>
          <p:nvPr/>
        </p:nvSpPr>
        <p:spPr>
          <a:xfrm>
            <a:off x="6518495" y="2138116"/>
            <a:ext cx="5015620" cy="3693319"/>
          </a:xfrm>
          <a:prstGeom prst="rect">
            <a:avLst/>
          </a:prstGeom>
          <a:noFill/>
        </p:spPr>
        <p:txBody>
          <a:bodyPr wrap="square" rtlCol="0">
            <a:spAutoFit/>
          </a:bodyPr>
          <a:lstStyle/>
          <a:p>
            <a:r>
              <a:rPr lang="en-US" sz="2000" b="1" dirty="0">
                <a:solidFill>
                  <a:schemeClr val="dk1"/>
                </a:solidFill>
                <a:latin typeface="Roboto" panose="020B0604020202020204" charset="0"/>
                <a:ea typeface="Roboto" panose="020B0604020202020204" charset="0"/>
                <a:cs typeface="Century Gothic"/>
                <a:sym typeface="Century Gothic"/>
              </a:rPr>
              <a:t>Employee Experience</a:t>
            </a:r>
          </a:p>
          <a:p>
            <a:pPr marL="342900" indent="-342900">
              <a:buFont typeface="Arial" panose="020B0604020202020204" pitchFamily="34" charset="0"/>
              <a:buChar char="•"/>
            </a:pPr>
            <a:r>
              <a:rPr lang="en-US" sz="2000" dirty="0">
                <a:solidFill>
                  <a:schemeClr val="dk1"/>
                </a:solidFill>
                <a:latin typeface="Roboto" panose="020B0604020202020204" charset="0"/>
                <a:ea typeface="Roboto" panose="020B0604020202020204" charset="0"/>
                <a:sym typeface="Century Gothic"/>
              </a:rPr>
              <a:t>The level of employee involvement will differ based on the type of RFE issued</a:t>
            </a:r>
          </a:p>
          <a:p>
            <a:pPr marL="342900" indent="-342900">
              <a:buFont typeface="Arial" panose="020B0604020202020204" pitchFamily="34" charset="0"/>
              <a:buChar char="•"/>
            </a:pPr>
            <a:r>
              <a:rPr lang="en-US" sz="2000" dirty="0">
                <a:solidFill>
                  <a:schemeClr val="dk1"/>
                </a:solidFill>
                <a:latin typeface="Roboto" panose="020B0604020202020204" charset="0"/>
                <a:ea typeface="Roboto" panose="020B0604020202020204" charset="0"/>
                <a:sym typeface="Century Gothic"/>
              </a:rPr>
              <a:t>Some RFEs require Manager’s input on job descriptions, educational requirements for the position, etc.</a:t>
            </a:r>
          </a:p>
          <a:p>
            <a:pPr marL="342900" indent="-342900">
              <a:buFont typeface="Arial" panose="020B0604020202020204" pitchFamily="34" charset="0"/>
              <a:buChar char="•"/>
            </a:pPr>
            <a:r>
              <a:rPr lang="en-US" sz="2000" dirty="0">
                <a:solidFill>
                  <a:schemeClr val="dk1"/>
                </a:solidFill>
                <a:latin typeface="Roboto" panose="020B0604020202020204" charset="0"/>
                <a:ea typeface="Roboto" panose="020B0604020202020204" charset="0"/>
                <a:sym typeface="Century Gothic"/>
              </a:rPr>
              <a:t>Other RFEs are more focused on the qualifications of the beneficiary and will not require any Manager or employer involvement</a:t>
            </a:r>
            <a:endParaRPr lang="en-US" sz="2000" dirty="0">
              <a:latin typeface="Roboto" panose="020B0604020202020204" charset="0"/>
              <a:ea typeface="Roboto" panose="020B0604020202020204" charset="0"/>
            </a:endParaRPr>
          </a:p>
          <a:p>
            <a:endParaRPr lang="en-US" sz="2000"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
          <p:cNvSpPr txBox="1">
            <a:spLocks noGrp="1"/>
          </p:cNvSpPr>
          <p:nvPr>
            <p:ph type="title"/>
          </p:nvPr>
        </p:nvSpPr>
        <p:spPr>
          <a:xfrm>
            <a:off x="457200" y="842212"/>
            <a:ext cx="4831976" cy="1865129"/>
          </a:xfrm>
          <a:prstGeom prst="rect">
            <a:avLst/>
          </a:prstGeom>
          <a:noFill/>
          <a:ln>
            <a:noFill/>
          </a:ln>
        </p:spPr>
        <p:txBody>
          <a:bodyPr spcFirstLastPara="1" wrap="square" lIns="0" tIns="45700" rIns="0" bIns="0" anchor="t" anchorCtr="0">
            <a:noAutofit/>
          </a:bodyPr>
          <a:lstStyle/>
          <a:p>
            <a:pPr marL="0" lvl="0" indent="0" algn="l" rtl="0">
              <a:lnSpc>
                <a:spcPct val="70000"/>
              </a:lnSpc>
              <a:spcBef>
                <a:spcPts val="0"/>
              </a:spcBef>
              <a:spcAft>
                <a:spcPts val="0"/>
              </a:spcAft>
              <a:buClr>
                <a:srgbClr val="1DA1F2"/>
              </a:buClr>
              <a:buSzPts val="5400"/>
              <a:buFont typeface="Century Gothic"/>
              <a:buNone/>
            </a:pPr>
            <a:r>
              <a:rPr lang="en-US" b="1" dirty="0">
                <a:solidFill>
                  <a:srgbClr val="26A72D"/>
                </a:solidFill>
                <a:latin typeface="Roboto" panose="020B0604020202020204" charset="0"/>
                <a:ea typeface="Roboto" panose="020B0604020202020204" charset="0"/>
              </a:rPr>
              <a:t>SPECIALTY OCCUPATION POSITIONS</a:t>
            </a:r>
            <a:endParaRPr dirty="0">
              <a:solidFill>
                <a:srgbClr val="26A72D"/>
              </a:solidFill>
              <a:latin typeface="Roboto" panose="020B0604020202020204" charset="0"/>
              <a:ea typeface="Roboto" panose="020B0604020202020204" charset="0"/>
            </a:endParaRPr>
          </a:p>
        </p:txBody>
      </p:sp>
      <p:sp>
        <p:nvSpPr>
          <p:cNvPr id="585" name="Google Shape;585;p9"/>
          <p:cNvSpPr txBox="1">
            <a:spLocks noGrp="1"/>
          </p:cNvSpPr>
          <p:nvPr>
            <p:ph type="body" idx="2"/>
          </p:nvPr>
        </p:nvSpPr>
        <p:spPr>
          <a:xfrm>
            <a:off x="5978501" y="457202"/>
            <a:ext cx="6210324" cy="1861220"/>
          </a:xfrm>
          <a:prstGeom prst="rect">
            <a:avLst/>
          </a:prstGeom>
          <a:solidFill>
            <a:schemeClr val="lt2">
              <a:alpha val="89803"/>
            </a:schemeClr>
          </a:solidFill>
          <a:ln>
            <a:noFill/>
          </a:ln>
        </p:spPr>
        <p:txBody>
          <a:bodyPr spcFirstLastPara="1" wrap="square" lIns="274300" tIns="91425" rIns="274300" bIns="0" anchor="ctr" anchorCtr="0">
            <a:noAutofit/>
          </a:bodyPr>
          <a:lstStyle/>
          <a:p>
            <a:pPr marL="0" lvl="0" indent="0" algn="l" rtl="0">
              <a:spcBef>
                <a:spcPts val="0"/>
              </a:spcBef>
              <a:spcAft>
                <a:spcPts val="0"/>
              </a:spcAft>
              <a:buClr>
                <a:schemeClr val="dk1"/>
              </a:buClr>
              <a:buSzPts val="1600"/>
              <a:buNone/>
            </a:pPr>
            <a:r>
              <a:rPr lang="en-US" dirty="0">
                <a:latin typeface="Roboto" panose="020B0604020202020204" charset="0"/>
                <a:ea typeface="Roboto" panose="020B0604020202020204" charset="0"/>
              </a:rPr>
              <a:t>Software Engineer, Software Developer, </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Computer Engineer, Graphic Designer, </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Statistician, Accountant, Producer, </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Data Scientist, Product Designer, Attorney</a:t>
            </a:r>
            <a:endParaRPr dirty="0">
              <a:latin typeface="Roboto" panose="020B0604020202020204" charset="0"/>
              <a:ea typeface="Roboto" panose="020B0604020202020204" charset="0"/>
            </a:endParaRPr>
          </a:p>
        </p:txBody>
      </p:sp>
      <p:sp>
        <p:nvSpPr>
          <p:cNvPr id="586" name="Google Shape;586;p9"/>
          <p:cNvSpPr txBox="1">
            <a:spLocks noGrp="1"/>
          </p:cNvSpPr>
          <p:nvPr>
            <p:ph type="body" idx="3"/>
          </p:nvPr>
        </p:nvSpPr>
        <p:spPr>
          <a:xfrm rot="-5400000">
            <a:off x="4694265" y="1034184"/>
            <a:ext cx="1861222" cy="707253"/>
          </a:xfrm>
          <a:prstGeom prst="rect">
            <a:avLst/>
          </a:prstGeom>
          <a:solidFill>
            <a:srgbClr val="00B050"/>
          </a:solid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600"/>
              <a:buNone/>
            </a:pPr>
            <a:r>
              <a:rPr lang="en-US" dirty="0">
                <a:latin typeface="Roboto" panose="020B0604020202020204" charset="0"/>
                <a:ea typeface="Roboto" panose="020B0604020202020204" charset="0"/>
              </a:rPr>
              <a:t>ELIGIBLE</a:t>
            </a:r>
            <a:endParaRPr dirty="0">
              <a:latin typeface="Roboto" panose="020B0604020202020204" charset="0"/>
              <a:ea typeface="Roboto" panose="020B0604020202020204" charset="0"/>
            </a:endParaRPr>
          </a:p>
        </p:txBody>
      </p:sp>
      <p:sp>
        <p:nvSpPr>
          <p:cNvPr id="587" name="Google Shape;587;p9"/>
          <p:cNvSpPr txBox="1">
            <a:spLocks noGrp="1"/>
          </p:cNvSpPr>
          <p:nvPr>
            <p:ph type="body" idx="4"/>
          </p:nvPr>
        </p:nvSpPr>
        <p:spPr>
          <a:xfrm rot="-5400000">
            <a:off x="4723046" y="3043368"/>
            <a:ext cx="1803662" cy="707254"/>
          </a:xfrm>
          <a:prstGeom prst="rect">
            <a:avLst/>
          </a:prstGeom>
          <a:solidFill>
            <a:srgbClr val="E9E92B"/>
          </a:solid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600"/>
              <a:buNone/>
            </a:pPr>
            <a:r>
              <a:rPr lang="en-US" dirty="0">
                <a:latin typeface="Roboto" panose="020B0604020202020204" charset="0"/>
                <a:ea typeface="Roboto" panose="020B0604020202020204" charset="0"/>
              </a:rPr>
              <a:t>SEMI-ELIGIBLE</a:t>
            </a:r>
            <a:endParaRPr dirty="0">
              <a:latin typeface="Roboto" panose="020B0604020202020204" charset="0"/>
              <a:ea typeface="Roboto" panose="020B0604020202020204" charset="0"/>
            </a:endParaRPr>
          </a:p>
        </p:txBody>
      </p:sp>
      <p:sp>
        <p:nvSpPr>
          <p:cNvPr id="588" name="Google Shape;588;p9"/>
          <p:cNvSpPr txBox="1">
            <a:spLocks noGrp="1"/>
          </p:cNvSpPr>
          <p:nvPr>
            <p:ph type="body" idx="5"/>
          </p:nvPr>
        </p:nvSpPr>
        <p:spPr>
          <a:xfrm rot="-5400000">
            <a:off x="4694266" y="5052552"/>
            <a:ext cx="1861220" cy="707253"/>
          </a:xfrm>
          <a:prstGeom prst="rect">
            <a:avLst/>
          </a:prstGeom>
          <a:solidFill>
            <a:srgbClr val="C00000"/>
          </a:solid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600"/>
              <a:buNone/>
            </a:pPr>
            <a:r>
              <a:rPr lang="en-US" dirty="0">
                <a:latin typeface="Roboto" panose="020B0604020202020204" charset="0"/>
                <a:ea typeface="Roboto" panose="020B0604020202020204" charset="0"/>
              </a:rPr>
              <a:t>INELIGIBLE</a:t>
            </a:r>
            <a:endParaRPr dirty="0">
              <a:latin typeface="Roboto" panose="020B0604020202020204" charset="0"/>
              <a:ea typeface="Roboto" panose="020B0604020202020204" charset="0"/>
            </a:endParaRPr>
          </a:p>
        </p:txBody>
      </p:sp>
      <p:sp>
        <p:nvSpPr>
          <p:cNvPr id="589" name="Google Shape;589;p9"/>
          <p:cNvSpPr txBox="1">
            <a:spLocks noGrp="1"/>
          </p:cNvSpPr>
          <p:nvPr>
            <p:ph type="body" idx="6"/>
          </p:nvPr>
        </p:nvSpPr>
        <p:spPr>
          <a:xfrm>
            <a:off x="5978500" y="2495165"/>
            <a:ext cx="6365899" cy="1803661"/>
          </a:xfrm>
          <a:prstGeom prst="rect">
            <a:avLst/>
          </a:prstGeom>
          <a:solidFill>
            <a:schemeClr val="lt2">
              <a:alpha val="89803"/>
            </a:schemeClr>
          </a:solidFill>
          <a:ln>
            <a:noFill/>
          </a:ln>
        </p:spPr>
        <p:txBody>
          <a:bodyPr spcFirstLastPara="1" wrap="square" lIns="274300" tIns="91425" rIns="274300" bIns="0" anchor="ctr" anchorCtr="0">
            <a:noAutofit/>
          </a:bodyPr>
          <a:lstStyle/>
          <a:p>
            <a:pPr marL="0" lvl="0" indent="0" algn="l" rtl="0">
              <a:spcBef>
                <a:spcPts val="0"/>
              </a:spcBef>
              <a:spcAft>
                <a:spcPts val="0"/>
              </a:spcAft>
              <a:buClr>
                <a:schemeClr val="dk1"/>
              </a:buClr>
              <a:buSzPts val="1600"/>
              <a:buNone/>
            </a:pPr>
            <a:r>
              <a:rPr lang="en-US" dirty="0">
                <a:latin typeface="Roboto" panose="020B0604020202020204" charset="0"/>
                <a:ea typeface="Roboto" panose="020B0604020202020204" charset="0"/>
              </a:rPr>
              <a:t>Business Intelligence Analyst, Business Operations Specialist, Marketing Analyst, Computer Systems Analyst, </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Operations Research Analyst</a:t>
            </a:r>
            <a:endParaRPr dirty="0">
              <a:latin typeface="Roboto" panose="020B0604020202020204" charset="0"/>
              <a:ea typeface="Roboto" panose="020B0604020202020204" charset="0"/>
            </a:endParaRPr>
          </a:p>
        </p:txBody>
      </p:sp>
      <p:sp>
        <p:nvSpPr>
          <p:cNvPr id="590" name="Google Shape;590;p9"/>
          <p:cNvSpPr txBox="1">
            <a:spLocks noGrp="1"/>
          </p:cNvSpPr>
          <p:nvPr>
            <p:ph type="body" idx="7"/>
          </p:nvPr>
        </p:nvSpPr>
        <p:spPr>
          <a:xfrm>
            <a:off x="5978501" y="4475570"/>
            <a:ext cx="6210324" cy="1861220"/>
          </a:xfrm>
          <a:prstGeom prst="rect">
            <a:avLst/>
          </a:prstGeom>
          <a:solidFill>
            <a:schemeClr val="lt2">
              <a:alpha val="89803"/>
            </a:schemeClr>
          </a:solidFill>
          <a:ln>
            <a:noFill/>
          </a:ln>
        </p:spPr>
        <p:txBody>
          <a:bodyPr spcFirstLastPara="1" wrap="square" lIns="274300" tIns="91425" rIns="274300" bIns="0" anchor="ctr" anchorCtr="0">
            <a:noAutofit/>
          </a:bodyPr>
          <a:lstStyle/>
          <a:p>
            <a:pPr marL="0" lvl="0" indent="0" algn="l" rtl="0">
              <a:spcBef>
                <a:spcPts val="0"/>
              </a:spcBef>
              <a:spcAft>
                <a:spcPts val="0"/>
              </a:spcAft>
              <a:buClr>
                <a:schemeClr val="dk1"/>
              </a:buClr>
              <a:buSzPts val="1600"/>
              <a:buNone/>
            </a:pPr>
            <a:r>
              <a:rPr lang="en-US" dirty="0">
                <a:latin typeface="Roboto" panose="020B0604020202020204" charset="0"/>
                <a:ea typeface="Roboto" panose="020B0604020202020204" charset="0"/>
              </a:rPr>
              <a:t>Sales Associate, Executive Assistant, </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Administrative Services, Computer User Support, </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Electrical Engineering Technician, Web Administrator</a:t>
            </a:r>
            <a:endParaRPr dirty="0">
              <a:latin typeface="Roboto" panose="020B0604020202020204" charset="0"/>
              <a:ea typeface="Roboto" panose="020B0604020202020204" charset="0"/>
            </a:endParaRPr>
          </a:p>
        </p:txBody>
      </p:sp>
      <p:sp>
        <p:nvSpPr>
          <p:cNvPr id="591" name="Google Shape;591;p9"/>
          <p:cNvSpPr txBox="1"/>
          <p:nvPr/>
        </p:nvSpPr>
        <p:spPr>
          <a:xfrm>
            <a:off x="457202" y="2823882"/>
            <a:ext cx="4814045"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Roboto" panose="020B0604020202020204" charset="0"/>
                <a:ea typeface="Roboto" panose="020B0604020202020204" charset="0"/>
                <a:cs typeface="Century Gothic"/>
                <a:sym typeface="Century Gothic"/>
              </a:rPr>
              <a:t>By regulation, requires:</a:t>
            </a:r>
            <a:endParaRPr dirty="0">
              <a:latin typeface="Roboto" panose="020B0604020202020204" charset="0"/>
              <a:ea typeface="Roboto" panose="020B0604020202020204" charset="0"/>
            </a:endParaRPr>
          </a:p>
          <a:p>
            <a:pPr marL="0" marR="0" lvl="0" indent="0" algn="l" rtl="0">
              <a:spcBef>
                <a:spcPts val="0"/>
              </a:spcBef>
              <a:spcAft>
                <a:spcPts val="0"/>
              </a:spcAft>
              <a:buNone/>
            </a:pPr>
            <a:endParaRPr sz="1800" dirty="0">
              <a:solidFill>
                <a:schemeClr val="dk1"/>
              </a:solidFill>
              <a:latin typeface="Roboto" panose="020B0604020202020204" charset="0"/>
              <a:ea typeface="Roboto" panose="020B0604020202020204" charset="0"/>
              <a:cs typeface="Century Gothic"/>
              <a:sym typeface="Century Gothic"/>
            </a:endParaRPr>
          </a:p>
          <a:p>
            <a:pPr marL="0" marR="0" lvl="0" indent="0" algn="l" rtl="0">
              <a:spcBef>
                <a:spcPts val="0"/>
              </a:spcBef>
              <a:spcAft>
                <a:spcPts val="0"/>
              </a:spcAft>
              <a:buNone/>
            </a:pPr>
            <a:r>
              <a:rPr lang="en-US" sz="1800" dirty="0">
                <a:solidFill>
                  <a:schemeClr val="dk1"/>
                </a:solidFill>
                <a:latin typeface="Roboto" panose="020B0604020202020204" charset="0"/>
                <a:ea typeface="Roboto" panose="020B0604020202020204" charset="0"/>
                <a:cs typeface="Century Gothic"/>
                <a:sym typeface="Century Gothic"/>
              </a:rPr>
              <a:t>Theoretical and practical application of a body of highly specialized knowledge </a:t>
            </a:r>
            <a:endParaRPr dirty="0">
              <a:latin typeface="Roboto" panose="020B0604020202020204" charset="0"/>
              <a:ea typeface="Roboto" panose="020B0604020202020204" charset="0"/>
            </a:endParaRPr>
          </a:p>
          <a:p>
            <a:pPr marL="0" marR="0" lvl="0" indent="0" algn="l" rtl="0">
              <a:spcBef>
                <a:spcPts val="0"/>
              </a:spcBef>
              <a:spcAft>
                <a:spcPts val="0"/>
              </a:spcAft>
              <a:buNone/>
            </a:pPr>
            <a:endParaRPr sz="1800" dirty="0">
              <a:solidFill>
                <a:schemeClr val="dk1"/>
              </a:solidFill>
              <a:latin typeface="Roboto" panose="020B0604020202020204" charset="0"/>
              <a:ea typeface="Roboto" panose="020B0604020202020204" charset="0"/>
              <a:cs typeface="Century Gothic"/>
              <a:sym typeface="Century Gothic"/>
            </a:endParaRPr>
          </a:p>
          <a:p>
            <a:pPr marL="0" marR="0" lvl="0" indent="0" algn="l" rtl="0">
              <a:spcBef>
                <a:spcPts val="0"/>
              </a:spcBef>
              <a:spcAft>
                <a:spcPts val="0"/>
              </a:spcAft>
              <a:buNone/>
            </a:pPr>
            <a:r>
              <a:rPr lang="en-US" sz="1800" dirty="0">
                <a:solidFill>
                  <a:schemeClr val="dk1"/>
                </a:solidFill>
                <a:latin typeface="Roboto" panose="020B0604020202020204" charset="0"/>
                <a:ea typeface="Roboto" panose="020B0604020202020204" charset="0"/>
                <a:cs typeface="Century Gothic"/>
                <a:sym typeface="Century Gothic"/>
              </a:rPr>
              <a:t>AND</a:t>
            </a:r>
            <a:endParaRPr dirty="0">
              <a:latin typeface="Roboto" panose="020B0604020202020204" charset="0"/>
              <a:ea typeface="Roboto" panose="020B0604020202020204" charset="0"/>
            </a:endParaRPr>
          </a:p>
          <a:p>
            <a:pPr marL="0" marR="0" lvl="0" indent="0" algn="l" rtl="0">
              <a:spcBef>
                <a:spcPts val="0"/>
              </a:spcBef>
              <a:spcAft>
                <a:spcPts val="0"/>
              </a:spcAft>
              <a:buNone/>
            </a:pPr>
            <a:endParaRPr sz="1800" dirty="0">
              <a:solidFill>
                <a:schemeClr val="dk1"/>
              </a:solidFill>
              <a:latin typeface="Roboto" panose="020B0604020202020204" charset="0"/>
              <a:ea typeface="Roboto" panose="020B0604020202020204" charset="0"/>
              <a:cs typeface="Century Gothic"/>
              <a:sym typeface="Century Gothic"/>
            </a:endParaRPr>
          </a:p>
          <a:p>
            <a:pPr marL="0" marR="0" lvl="0" indent="0" algn="l" rtl="0">
              <a:spcBef>
                <a:spcPts val="0"/>
              </a:spcBef>
              <a:spcAft>
                <a:spcPts val="0"/>
              </a:spcAft>
              <a:buNone/>
            </a:pPr>
            <a:r>
              <a:rPr lang="en-US" sz="1800" dirty="0">
                <a:solidFill>
                  <a:schemeClr val="dk1"/>
                </a:solidFill>
                <a:latin typeface="Roboto" panose="020B0604020202020204" charset="0"/>
                <a:ea typeface="Roboto" panose="020B0604020202020204" charset="0"/>
                <a:cs typeface="Century Gothic"/>
                <a:sym typeface="Century Gothic"/>
              </a:rPr>
              <a:t>Attainment of a bachelor’s or higher degree in a </a:t>
            </a:r>
            <a:r>
              <a:rPr lang="en-US" sz="1800" b="1" dirty="0">
                <a:solidFill>
                  <a:schemeClr val="dk1"/>
                </a:solidFill>
                <a:latin typeface="Roboto" panose="020B0604020202020204" charset="0"/>
                <a:ea typeface="Roboto" panose="020B0604020202020204" charset="0"/>
                <a:cs typeface="Century Gothic"/>
                <a:sym typeface="Century Gothic"/>
              </a:rPr>
              <a:t>specific specialty </a:t>
            </a:r>
            <a:r>
              <a:rPr lang="en-US" sz="1800" dirty="0">
                <a:solidFill>
                  <a:schemeClr val="dk1"/>
                </a:solidFill>
                <a:latin typeface="Roboto" panose="020B0604020202020204" charset="0"/>
                <a:ea typeface="Roboto" panose="020B0604020202020204" charset="0"/>
                <a:cs typeface="Century Gothic"/>
                <a:sym typeface="Century Gothic"/>
              </a:rPr>
              <a:t>(or its equivalent) as a minimum for entry into the occupation in the United States</a:t>
            </a:r>
            <a:endParaRPr dirty="0">
              <a:latin typeface="Roboto" panose="020B0604020202020204" charset="0"/>
              <a:ea typeface="Robot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3637</Words>
  <Application>Microsoft Office PowerPoint</Application>
  <PresentationFormat>Custom</PresentationFormat>
  <Paragraphs>375</Paragraphs>
  <Slides>30</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Courier New</vt:lpstr>
      <vt:lpstr>Century Gothic,Sans-Serif</vt:lpstr>
      <vt:lpstr>Century Gothic</vt:lpstr>
      <vt:lpstr>Calibri</vt:lpstr>
      <vt:lpstr>Roboto</vt:lpstr>
      <vt:lpstr>Arial</vt:lpstr>
      <vt:lpstr>Office Theme</vt:lpstr>
      <vt:lpstr> GMU US IMMIGRATION 101</vt:lpstr>
      <vt:lpstr>US IMMIGRATION 101 AGENDA</vt:lpstr>
      <vt:lpstr>H-1B CAP &amp; PRE-REGISTRATION</vt:lpstr>
      <vt:lpstr>H-1B BASICS</vt:lpstr>
      <vt:lpstr>PowerPoint Presentation</vt:lpstr>
      <vt:lpstr>CAP-SUBJECT VS. CAP-EXEMPT</vt:lpstr>
      <vt:lpstr>H-1B CAP SEASON  PRE-REGISTRATION </vt:lpstr>
      <vt:lpstr>REQUESTS FOR EVIDENCE (RFE) &amp; RECENT TRENDS</vt:lpstr>
      <vt:lpstr>SPECIALTY OCCUPATION POSITIONS</vt:lpstr>
      <vt:lpstr>EDUCATION MISMATCH</vt:lpstr>
      <vt:lpstr>OTHER COMMON VISA TYPES</vt:lpstr>
      <vt:lpstr>F-1 VISA BASICS</vt:lpstr>
      <vt:lpstr>OPT &amp; STEM OPT</vt:lpstr>
      <vt:lpstr>PowerPoint Presentation</vt:lpstr>
      <vt:lpstr>What is Cap Gap?</vt:lpstr>
      <vt:lpstr>Cap Gap and 2020 Pre-Registration</vt:lpstr>
      <vt:lpstr>OVERVIEW OF OTHER COMMON VISAS</vt:lpstr>
      <vt:lpstr>PowerPoint Presentation</vt:lpstr>
      <vt:lpstr>L-1 VISA BASICS</vt:lpstr>
      <vt:lpstr>IMMIGRANT PETITIONS</vt:lpstr>
      <vt:lpstr>EB1 Extraordinary Ability</vt:lpstr>
      <vt:lpstr>EB1 Outstanding Professor or Researcher </vt:lpstr>
      <vt:lpstr>EB2 National Interest Waiver</vt:lpstr>
      <vt:lpstr>EB2 PERM: Advanced Degree</vt:lpstr>
      <vt:lpstr>EB3 PERM: Skilled, Professional, or Other Worker </vt:lpstr>
      <vt:lpstr>PowerPoint Presentation</vt:lpstr>
      <vt:lpstr>Employment Based GREEN CARD PROCESS  – AN OVERVIEW</vt:lpstr>
      <vt:lpstr>WHAT TO WATCH IN 2020</vt:lpstr>
      <vt:lpstr>PowerPoint Presentation</vt:lpstr>
      <vt:lpstr>QUESTIONS?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GMU US IMMIGRATION 101</dc:title>
  <dc:creator>Tara Sheffield</dc:creator>
  <cp:lastModifiedBy>Chelsea R Thornton</cp:lastModifiedBy>
  <cp:revision>61</cp:revision>
  <dcterms:created xsi:type="dcterms:W3CDTF">2016-05-03T20:33:30Z</dcterms:created>
  <dcterms:modified xsi:type="dcterms:W3CDTF">2020-02-18T15:49:28Z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0x010100F428BD7CC924194EB4AAD10F67649BA6</vt:lpwstr>
  </property>
</Properties>
</file>